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70" r:id="rId17"/>
    <p:sldId id="261" r:id="rId18"/>
    <p:sldId id="275" r:id="rId19"/>
  </p:sldIdLst>
  <p:sldSz cx="9144000" cy="5143500" type="screen16x9"/>
  <p:notesSz cx="6858000" cy="9144000"/>
  <p:embeddedFontLst>
    <p:embeddedFont>
      <p:font typeface="Gochi Hand" panose="020B0604020202020204" charset="0"/>
      <p:regular r:id="rId21"/>
    </p:embeddedFont>
    <p:embeddedFont>
      <p:font typeface="Sniglet" panose="020B0604020202020204" charset="0"/>
      <p:regular r:id="rId22"/>
    </p:embeddedFont>
    <p:embeddedFont>
      <p:font typeface="Anaheim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8B200D-217D-41FF-9246-2E10CEDFC24E}">
  <a:tblStyle styleId="{498B200D-217D-41FF-9246-2E10CEDFC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5049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118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31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7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1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25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3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27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ecc76be1e3_0_3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ecc76be1e3_0_3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273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e207fd22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e207fd22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79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3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8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34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5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13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60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91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62000" y="567925"/>
            <a:ext cx="4020000" cy="199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91800" y="3122275"/>
            <a:ext cx="41604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4"/>
          <p:cNvGrpSpPr/>
          <p:nvPr/>
        </p:nvGrpSpPr>
        <p:grpSpPr>
          <a:xfrm flipH="1">
            <a:off x="-63823" y="189813"/>
            <a:ext cx="1316675" cy="998725"/>
            <a:chOff x="7956075" y="293063"/>
            <a:chExt cx="1316675" cy="998725"/>
          </a:xfrm>
        </p:grpSpPr>
        <p:grpSp>
          <p:nvGrpSpPr>
            <p:cNvPr id="324" name="Google Shape;324;p24"/>
            <p:cNvGrpSpPr/>
            <p:nvPr/>
          </p:nvGrpSpPr>
          <p:grpSpPr>
            <a:xfrm flipH="1">
              <a:off x="7956075" y="293063"/>
              <a:ext cx="1316675" cy="998725"/>
              <a:chOff x="1251900" y="2549175"/>
              <a:chExt cx="1316675" cy="998725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1251900" y="2549175"/>
                <a:ext cx="1316675" cy="998725"/>
              </a:xfrm>
              <a:custGeom>
                <a:avLst/>
                <a:gdLst/>
                <a:ahLst/>
                <a:cxnLst/>
                <a:rect l="l" t="t" r="r" b="b"/>
                <a:pathLst>
                  <a:path w="52667" h="39949" extrusionOk="0">
                    <a:moveTo>
                      <a:pt x="35837" y="0"/>
                    </a:moveTo>
                    <a:cubicBezTo>
                      <a:pt x="35621" y="0"/>
                      <a:pt x="35398" y="25"/>
                      <a:pt x="35183" y="83"/>
                    </a:cubicBezTo>
                    <a:cubicBezTo>
                      <a:pt x="34157" y="323"/>
                      <a:pt x="33338" y="1101"/>
                      <a:pt x="33056" y="2110"/>
                    </a:cubicBezTo>
                    <a:cubicBezTo>
                      <a:pt x="32941" y="2524"/>
                      <a:pt x="32601" y="4055"/>
                      <a:pt x="33123" y="6487"/>
                    </a:cubicBezTo>
                    <a:cubicBezTo>
                      <a:pt x="33156" y="6620"/>
                      <a:pt x="33197" y="6810"/>
                      <a:pt x="33255" y="7033"/>
                    </a:cubicBezTo>
                    <a:cubicBezTo>
                      <a:pt x="33147" y="7058"/>
                      <a:pt x="33040" y="7091"/>
                      <a:pt x="32941" y="7133"/>
                    </a:cubicBezTo>
                    <a:cubicBezTo>
                      <a:pt x="31517" y="5966"/>
                      <a:pt x="30384" y="5660"/>
                      <a:pt x="30028" y="5585"/>
                    </a:cubicBezTo>
                    <a:cubicBezTo>
                      <a:pt x="29838" y="5544"/>
                      <a:pt x="29639" y="5527"/>
                      <a:pt x="29449" y="5527"/>
                    </a:cubicBezTo>
                    <a:cubicBezTo>
                      <a:pt x="28646" y="5527"/>
                      <a:pt x="27877" y="5858"/>
                      <a:pt x="27331" y="6446"/>
                    </a:cubicBezTo>
                    <a:cubicBezTo>
                      <a:pt x="26652" y="7174"/>
                      <a:pt x="26387" y="8233"/>
                      <a:pt x="26652" y="9193"/>
                    </a:cubicBezTo>
                    <a:cubicBezTo>
                      <a:pt x="26702" y="9350"/>
                      <a:pt x="26793" y="9648"/>
                      <a:pt x="26983" y="10053"/>
                    </a:cubicBezTo>
                    <a:cubicBezTo>
                      <a:pt x="26669" y="10318"/>
                      <a:pt x="26412" y="10649"/>
                      <a:pt x="26230" y="11038"/>
                    </a:cubicBezTo>
                    <a:cubicBezTo>
                      <a:pt x="25816" y="11923"/>
                      <a:pt x="25874" y="12958"/>
                      <a:pt x="26396" y="13793"/>
                    </a:cubicBezTo>
                    <a:cubicBezTo>
                      <a:pt x="26553" y="14050"/>
                      <a:pt x="27025" y="14720"/>
                      <a:pt x="27976" y="15473"/>
                    </a:cubicBezTo>
                    <a:cubicBezTo>
                      <a:pt x="27860" y="15738"/>
                      <a:pt x="27769" y="16011"/>
                      <a:pt x="27703" y="16292"/>
                    </a:cubicBezTo>
                    <a:cubicBezTo>
                      <a:pt x="27256" y="16549"/>
                      <a:pt x="26867" y="16847"/>
                      <a:pt x="26545" y="17202"/>
                    </a:cubicBezTo>
                    <a:cubicBezTo>
                      <a:pt x="26387" y="17128"/>
                      <a:pt x="26214" y="17062"/>
                      <a:pt x="26032" y="17020"/>
                    </a:cubicBezTo>
                    <a:lnTo>
                      <a:pt x="26032" y="13851"/>
                    </a:lnTo>
                    <a:cubicBezTo>
                      <a:pt x="26032" y="12279"/>
                      <a:pt x="24807" y="11005"/>
                      <a:pt x="23235" y="10955"/>
                    </a:cubicBezTo>
                    <a:lnTo>
                      <a:pt x="15705" y="10707"/>
                    </a:lnTo>
                    <a:cubicBezTo>
                      <a:pt x="15523" y="10691"/>
                      <a:pt x="15002" y="10666"/>
                      <a:pt x="14390" y="10666"/>
                    </a:cubicBezTo>
                    <a:cubicBezTo>
                      <a:pt x="13935" y="10666"/>
                      <a:pt x="13529" y="10682"/>
                      <a:pt x="13173" y="10707"/>
                    </a:cubicBezTo>
                    <a:cubicBezTo>
                      <a:pt x="12065" y="10798"/>
                      <a:pt x="11196" y="11038"/>
                      <a:pt x="11105" y="11063"/>
                    </a:cubicBezTo>
                    <a:cubicBezTo>
                      <a:pt x="9864" y="11410"/>
                      <a:pt x="8995" y="12561"/>
                      <a:pt x="8995" y="13851"/>
                    </a:cubicBezTo>
                    <a:lnTo>
                      <a:pt x="8995" y="14546"/>
                    </a:lnTo>
                    <a:lnTo>
                      <a:pt x="7853" y="14497"/>
                    </a:lnTo>
                    <a:cubicBezTo>
                      <a:pt x="7853" y="14497"/>
                      <a:pt x="7555" y="14480"/>
                      <a:pt x="7075" y="14480"/>
                    </a:cubicBezTo>
                    <a:cubicBezTo>
                      <a:pt x="6538" y="14480"/>
                      <a:pt x="5718" y="14505"/>
                      <a:pt x="4850" y="14579"/>
                    </a:cubicBezTo>
                    <a:cubicBezTo>
                      <a:pt x="3435" y="14720"/>
                      <a:pt x="2475" y="15134"/>
                      <a:pt x="2218" y="15258"/>
                    </a:cubicBezTo>
                    <a:cubicBezTo>
                      <a:pt x="1192" y="15754"/>
                      <a:pt x="547" y="16813"/>
                      <a:pt x="580" y="17947"/>
                    </a:cubicBezTo>
                    <a:lnTo>
                      <a:pt x="621" y="19759"/>
                    </a:lnTo>
                    <a:cubicBezTo>
                      <a:pt x="613" y="19941"/>
                      <a:pt x="613" y="20123"/>
                      <a:pt x="638" y="20305"/>
                    </a:cubicBezTo>
                    <a:lnTo>
                      <a:pt x="952" y="32162"/>
                    </a:lnTo>
                    <a:cubicBezTo>
                      <a:pt x="365" y="32700"/>
                      <a:pt x="1" y="33461"/>
                      <a:pt x="1" y="34313"/>
                    </a:cubicBezTo>
                    <a:lnTo>
                      <a:pt x="1" y="37052"/>
                    </a:lnTo>
                    <a:cubicBezTo>
                      <a:pt x="1" y="37813"/>
                      <a:pt x="315" y="38566"/>
                      <a:pt x="861" y="39104"/>
                    </a:cubicBezTo>
                    <a:cubicBezTo>
                      <a:pt x="1408" y="39650"/>
                      <a:pt x="2127" y="39948"/>
                      <a:pt x="2897" y="39948"/>
                    </a:cubicBezTo>
                    <a:cubicBezTo>
                      <a:pt x="2905" y="39948"/>
                      <a:pt x="2905" y="39948"/>
                      <a:pt x="49621" y="39485"/>
                    </a:cubicBezTo>
                    <a:cubicBezTo>
                      <a:pt x="50482" y="39476"/>
                      <a:pt x="51285" y="39096"/>
                      <a:pt x="51831" y="38434"/>
                    </a:cubicBezTo>
                    <a:cubicBezTo>
                      <a:pt x="52368" y="37772"/>
                      <a:pt x="52600" y="36911"/>
                      <a:pt x="52443" y="36076"/>
                    </a:cubicBezTo>
                    <a:lnTo>
                      <a:pt x="52029" y="33792"/>
                    </a:lnTo>
                    <a:cubicBezTo>
                      <a:pt x="51781" y="32419"/>
                      <a:pt x="50581" y="31417"/>
                      <a:pt x="49183" y="31417"/>
                    </a:cubicBezTo>
                    <a:lnTo>
                      <a:pt x="47511" y="31417"/>
                    </a:lnTo>
                    <a:cubicBezTo>
                      <a:pt x="47677" y="31004"/>
                      <a:pt x="47760" y="30573"/>
                      <a:pt x="47760" y="30127"/>
                    </a:cubicBezTo>
                    <a:lnTo>
                      <a:pt x="47760" y="28819"/>
                    </a:lnTo>
                    <a:cubicBezTo>
                      <a:pt x="47983" y="28703"/>
                      <a:pt x="48240" y="28571"/>
                      <a:pt x="48546" y="28406"/>
                    </a:cubicBezTo>
                    <a:cubicBezTo>
                      <a:pt x="49448" y="27917"/>
                      <a:pt x="50143" y="27206"/>
                      <a:pt x="50556" y="26354"/>
                    </a:cubicBezTo>
                    <a:cubicBezTo>
                      <a:pt x="50846" y="25899"/>
                      <a:pt x="51003" y="25369"/>
                      <a:pt x="51003" y="24831"/>
                    </a:cubicBezTo>
                    <a:cubicBezTo>
                      <a:pt x="51094" y="24029"/>
                      <a:pt x="50987" y="23300"/>
                      <a:pt x="50904" y="22713"/>
                    </a:cubicBezTo>
                    <a:cubicBezTo>
                      <a:pt x="50879" y="22523"/>
                      <a:pt x="50846" y="22341"/>
                      <a:pt x="50838" y="22192"/>
                    </a:cubicBezTo>
                    <a:cubicBezTo>
                      <a:pt x="50838" y="22125"/>
                      <a:pt x="50829" y="22059"/>
                      <a:pt x="50829" y="21993"/>
                    </a:cubicBezTo>
                    <a:cubicBezTo>
                      <a:pt x="51136" y="21546"/>
                      <a:pt x="51409" y="21050"/>
                      <a:pt x="51640" y="20553"/>
                    </a:cubicBezTo>
                    <a:cubicBezTo>
                      <a:pt x="52021" y="20073"/>
                      <a:pt x="52236" y="19486"/>
                      <a:pt x="52261" y="18874"/>
                    </a:cubicBezTo>
                    <a:cubicBezTo>
                      <a:pt x="52666" y="17302"/>
                      <a:pt x="52567" y="15862"/>
                      <a:pt x="51955" y="14687"/>
                    </a:cubicBezTo>
                    <a:cubicBezTo>
                      <a:pt x="51376" y="13578"/>
                      <a:pt x="50366" y="12776"/>
                      <a:pt x="49108" y="12436"/>
                    </a:cubicBezTo>
                    <a:cubicBezTo>
                      <a:pt x="48554" y="12287"/>
                      <a:pt x="48008" y="12205"/>
                      <a:pt x="47487" y="12205"/>
                    </a:cubicBezTo>
                    <a:cubicBezTo>
                      <a:pt x="45137" y="12205"/>
                      <a:pt x="43722" y="13678"/>
                      <a:pt x="42845" y="14704"/>
                    </a:cubicBezTo>
                    <a:cubicBezTo>
                      <a:pt x="42688" y="14712"/>
                      <a:pt x="42539" y="14737"/>
                      <a:pt x="42390" y="14770"/>
                    </a:cubicBezTo>
                    <a:cubicBezTo>
                      <a:pt x="42489" y="14331"/>
                      <a:pt x="42514" y="14000"/>
                      <a:pt x="42514" y="13835"/>
                    </a:cubicBezTo>
                    <a:cubicBezTo>
                      <a:pt x="42522" y="13082"/>
                      <a:pt x="42257" y="12379"/>
                      <a:pt x="41761" y="11832"/>
                    </a:cubicBezTo>
                    <a:cubicBezTo>
                      <a:pt x="42539" y="10980"/>
                      <a:pt x="42845" y="10194"/>
                      <a:pt x="42944" y="9905"/>
                    </a:cubicBezTo>
                    <a:cubicBezTo>
                      <a:pt x="43201" y="9102"/>
                      <a:pt x="43101" y="8225"/>
                      <a:pt x="42663" y="7505"/>
                    </a:cubicBezTo>
                    <a:cubicBezTo>
                      <a:pt x="42224" y="6785"/>
                      <a:pt x="41496" y="6289"/>
                      <a:pt x="40660" y="6156"/>
                    </a:cubicBezTo>
                    <a:cubicBezTo>
                      <a:pt x="40528" y="6132"/>
                      <a:pt x="40313" y="6107"/>
                      <a:pt x="40023" y="6107"/>
                    </a:cubicBezTo>
                    <a:lnTo>
                      <a:pt x="39949" y="6107"/>
                    </a:lnTo>
                    <a:cubicBezTo>
                      <a:pt x="39916" y="5627"/>
                      <a:pt x="39833" y="5230"/>
                      <a:pt x="39783" y="4998"/>
                    </a:cubicBezTo>
                    <a:cubicBezTo>
                      <a:pt x="39246" y="2491"/>
                      <a:pt x="38269" y="1275"/>
                      <a:pt x="37988" y="960"/>
                    </a:cubicBezTo>
                    <a:cubicBezTo>
                      <a:pt x="37442" y="348"/>
                      <a:pt x="36656" y="0"/>
                      <a:pt x="35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2302125" y="2967425"/>
                <a:ext cx="1036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1491" extrusionOk="0">
                    <a:moveTo>
                      <a:pt x="4063" y="1"/>
                    </a:moveTo>
                    <a:cubicBezTo>
                      <a:pt x="2677" y="1237"/>
                      <a:pt x="980" y="1378"/>
                      <a:pt x="305" y="1378"/>
                    </a:cubicBezTo>
                    <a:cubicBezTo>
                      <a:pt x="122" y="1378"/>
                      <a:pt x="14" y="1368"/>
                      <a:pt x="8" y="1366"/>
                    </a:cubicBezTo>
                    <a:lnTo>
                      <a:pt x="0" y="1482"/>
                    </a:lnTo>
                    <a:cubicBezTo>
                      <a:pt x="8" y="1482"/>
                      <a:pt x="116" y="1490"/>
                      <a:pt x="298" y="1490"/>
                    </a:cubicBezTo>
                    <a:cubicBezTo>
                      <a:pt x="976" y="1490"/>
                      <a:pt x="2722" y="1358"/>
                      <a:pt x="4145" y="92"/>
                    </a:cubicBezTo>
                    <a:lnTo>
                      <a:pt x="4063" y="1"/>
                    </a:ln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>
                <a:off x="2324675" y="3002600"/>
                <a:ext cx="507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407" extrusionOk="0">
                    <a:moveTo>
                      <a:pt x="108" y="0"/>
                    </a:moveTo>
                    <a:lnTo>
                      <a:pt x="0" y="42"/>
                    </a:lnTo>
                    <a:cubicBezTo>
                      <a:pt x="0" y="50"/>
                      <a:pt x="116" y="331"/>
                      <a:pt x="422" y="637"/>
                    </a:cubicBezTo>
                    <a:cubicBezTo>
                      <a:pt x="703" y="927"/>
                      <a:pt x="1208" y="1291"/>
                      <a:pt x="2011" y="1407"/>
                    </a:cubicBezTo>
                    <a:lnTo>
                      <a:pt x="2027" y="1291"/>
                    </a:lnTo>
                    <a:cubicBezTo>
                      <a:pt x="563" y="1076"/>
                      <a:pt x="108" y="9"/>
                      <a:pt x="108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1313150" y="2996275"/>
                <a:ext cx="116675" cy="429775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17191" extrusionOk="0">
                    <a:moveTo>
                      <a:pt x="3556" y="1"/>
                    </a:moveTo>
                    <a:cubicBezTo>
                      <a:pt x="3068" y="1"/>
                      <a:pt x="2375" y="17"/>
                      <a:pt x="1647" y="88"/>
                    </a:cubicBezTo>
                    <a:cubicBezTo>
                      <a:pt x="645" y="179"/>
                      <a:pt x="0" y="493"/>
                      <a:pt x="0" y="493"/>
                    </a:cubicBezTo>
                    <a:lnTo>
                      <a:pt x="439" y="17191"/>
                    </a:lnTo>
                    <a:lnTo>
                      <a:pt x="4667" y="17191"/>
                    </a:lnTo>
                    <a:lnTo>
                      <a:pt x="4253" y="13"/>
                    </a:lnTo>
                    <a:cubicBezTo>
                      <a:pt x="4253" y="13"/>
                      <a:pt x="3983" y="1"/>
                      <a:pt x="3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1419475" y="2996600"/>
                <a:ext cx="281325" cy="429450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7178" extrusionOk="0">
                    <a:moveTo>
                      <a:pt x="0" y="0"/>
                    </a:moveTo>
                    <a:lnTo>
                      <a:pt x="414" y="17178"/>
                    </a:lnTo>
                    <a:lnTo>
                      <a:pt x="11253" y="17178"/>
                    </a:lnTo>
                    <a:lnTo>
                      <a:pt x="11253" y="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1523500" y="2900825"/>
                <a:ext cx="92300" cy="525225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21009" extrusionOk="0">
                    <a:moveTo>
                      <a:pt x="2502" y="0"/>
                    </a:moveTo>
                    <a:cubicBezTo>
                      <a:pt x="2180" y="0"/>
                      <a:pt x="1832" y="9"/>
                      <a:pt x="1515" y="34"/>
                    </a:cubicBezTo>
                    <a:cubicBezTo>
                      <a:pt x="655" y="108"/>
                      <a:pt x="1" y="290"/>
                      <a:pt x="1" y="290"/>
                    </a:cubicBezTo>
                    <a:lnTo>
                      <a:pt x="1" y="21009"/>
                    </a:lnTo>
                    <a:lnTo>
                      <a:pt x="3162" y="21009"/>
                    </a:lnTo>
                    <a:lnTo>
                      <a:pt x="3691" y="34"/>
                    </a:lnTo>
                    <a:cubicBezTo>
                      <a:pt x="3691" y="34"/>
                      <a:pt x="3147" y="0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1602525" y="2901650"/>
                <a:ext cx="202325" cy="524400"/>
              </a:xfrm>
              <a:custGeom>
                <a:avLst/>
                <a:gdLst/>
                <a:ahLst/>
                <a:cxnLst/>
                <a:rect l="l" t="t" r="r" b="b"/>
                <a:pathLst>
                  <a:path w="8093" h="20976" extrusionOk="0">
                    <a:moveTo>
                      <a:pt x="530" y="1"/>
                    </a:moveTo>
                    <a:lnTo>
                      <a:pt x="1" y="20976"/>
                    </a:lnTo>
                    <a:lnTo>
                      <a:pt x="8093" y="20976"/>
                    </a:lnTo>
                    <a:lnTo>
                      <a:pt x="8093" y="257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1649700" y="3032675"/>
                <a:ext cx="141925" cy="393375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5735" extrusionOk="0">
                    <a:moveTo>
                      <a:pt x="1200" y="1"/>
                    </a:moveTo>
                    <a:cubicBezTo>
                      <a:pt x="1137" y="1"/>
                      <a:pt x="1074" y="2"/>
                      <a:pt x="1010" y="5"/>
                    </a:cubicBezTo>
                    <a:cubicBezTo>
                      <a:pt x="406" y="38"/>
                      <a:pt x="0" y="138"/>
                      <a:pt x="0" y="138"/>
                    </a:cubicBezTo>
                    <a:lnTo>
                      <a:pt x="3302" y="15735"/>
                    </a:lnTo>
                    <a:lnTo>
                      <a:pt x="5676" y="15735"/>
                    </a:lnTo>
                    <a:lnTo>
                      <a:pt x="2383" y="138"/>
                    </a:lnTo>
                    <a:cubicBezTo>
                      <a:pt x="2383" y="138"/>
                      <a:pt x="1829" y="1"/>
                      <a:pt x="1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1709275" y="3036100"/>
                <a:ext cx="234800" cy="389950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15598" extrusionOk="0">
                    <a:moveTo>
                      <a:pt x="0" y="1"/>
                    </a:moveTo>
                    <a:lnTo>
                      <a:pt x="3293" y="15598"/>
                    </a:lnTo>
                    <a:lnTo>
                      <a:pt x="9391" y="15598"/>
                    </a:lnTo>
                    <a:lnTo>
                      <a:pt x="6040" y="8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1314175" y="3049750"/>
                <a:ext cx="1055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547" extrusionOk="0">
                    <a:moveTo>
                      <a:pt x="4195" y="1"/>
                    </a:moveTo>
                    <a:cubicBezTo>
                      <a:pt x="4180" y="1"/>
                      <a:pt x="3076" y="264"/>
                      <a:pt x="2147" y="264"/>
                    </a:cubicBezTo>
                    <a:cubicBezTo>
                      <a:pt x="2061" y="264"/>
                      <a:pt x="1977" y="262"/>
                      <a:pt x="1895" y="257"/>
                    </a:cubicBezTo>
                    <a:cubicBezTo>
                      <a:pt x="1789" y="251"/>
                      <a:pt x="1684" y="248"/>
                      <a:pt x="1581" y="248"/>
                    </a:cubicBezTo>
                    <a:cubicBezTo>
                      <a:pt x="727" y="248"/>
                      <a:pt x="8" y="439"/>
                      <a:pt x="0" y="439"/>
                    </a:cubicBezTo>
                    <a:lnTo>
                      <a:pt x="34" y="547"/>
                    </a:lnTo>
                    <a:cubicBezTo>
                      <a:pt x="41" y="547"/>
                      <a:pt x="741" y="364"/>
                      <a:pt x="1571" y="364"/>
                    </a:cubicBezTo>
                    <a:cubicBezTo>
                      <a:pt x="1675" y="364"/>
                      <a:pt x="1780" y="367"/>
                      <a:pt x="1887" y="373"/>
                    </a:cubicBezTo>
                    <a:cubicBezTo>
                      <a:pt x="1968" y="378"/>
                      <a:pt x="2052" y="380"/>
                      <a:pt x="2137" y="380"/>
                    </a:cubicBezTo>
                    <a:cubicBezTo>
                      <a:pt x="3083" y="380"/>
                      <a:pt x="4213" y="108"/>
                      <a:pt x="4220" y="108"/>
                    </a:cubicBezTo>
                    <a:lnTo>
                      <a:pt x="41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1523300" y="2942700"/>
                <a:ext cx="916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54" extrusionOk="0">
                    <a:moveTo>
                      <a:pt x="2057" y="0"/>
                    </a:moveTo>
                    <a:cubicBezTo>
                      <a:pt x="985" y="0"/>
                      <a:pt x="17" y="140"/>
                      <a:pt x="1" y="146"/>
                    </a:cubicBezTo>
                    <a:lnTo>
                      <a:pt x="17" y="253"/>
                    </a:lnTo>
                    <a:cubicBezTo>
                      <a:pt x="34" y="253"/>
                      <a:pt x="1006" y="114"/>
                      <a:pt x="2075" y="114"/>
                    </a:cubicBezTo>
                    <a:cubicBezTo>
                      <a:pt x="2609" y="114"/>
                      <a:pt x="3167" y="149"/>
                      <a:pt x="3641" y="253"/>
                    </a:cubicBezTo>
                    <a:lnTo>
                      <a:pt x="3666" y="146"/>
                    </a:lnTo>
                    <a:cubicBezTo>
                      <a:pt x="3177" y="37"/>
                      <a:pt x="2604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1523500" y="2964800"/>
                <a:ext cx="910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479" extrusionOk="0">
                    <a:moveTo>
                      <a:pt x="1060" y="0"/>
                    </a:moveTo>
                    <a:cubicBezTo>
                      <a:pt x="476" y="0"/>
                      <a:pt x="39" y="36"/>
                      <a:pt x="1" y="40"/>
                    </a:cubicBezTo>
                    <a:lnTo>
                      <a:pt x="9" y="147"/>
                    </a:lnTo>
                    <a:cubicBezTo>
                      <a:pt x="20" y="147"/>
                      <a:pt x="449" y="113"/>
                      <a:pt x="1030" y="113"/>
                    </a:cubicBezTo>
                    <a:cubicBezTo>
                      <a:pt x="1826" y="113"/>
                      <a:pt x="2908" y="177"/>
                      <a:pt x="3592" y="478"/>
                    </a:cubicBezTo>
                    <a:lnTo>
                      <a:pt x="3642" y="379"/>
                    </a:lnTo>
                    <a:cubicBezTo>
                      <a:pt x="2938" y="68"/>
                      <a:pt x="1861" y="0"/>
                      <a:pt x="10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1523300" y="3354575"/>
                <a:ext cx="813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69" extrusionOk="0">
                    <a:moveTo>
                      <a:pt x="1934" y="0"/>
                    </a:moveTo>
                    <a:cubicBezTo>
                      <a:pt x="997" y="0"/>
                      <a:pt x="61" y="147"/>
                      <a:pt x="1" y="153"/>
                    </a:cubicBezTo>
                    <a:lnTo>
                      <a:pt x="17" y="269"/>
                    </a:lnTo>
                    <a:cubicBezTo>
                      <a:pt x="34" y="263"/>
                      <a:pt x="973" y="116"/>
                      <a:pt x="1910" y="116"/>
                    </a:cubicBezTo>
                    <a:cubicBezTo>
                      <a:pt x="2388" y="116"/>
                      <a:pt x="2865" y="154"/>
                      <a:pt x="3219" y="269"/>
                    </a:cubicBezTo>
                    <a:lnTo>
                      <a:pt x="3252" y="153"/>
                    </a:lnTo>
                    <a:cubicBezTo>
                      <a:pt x="2890" y="38"/>
                      <a:pt x="2412" y="0"/>
                      <a:pt x="19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1523300" y="3369725"/>
                <a:ext cx="807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234" extrusionOk="0">
                    <a:moveTo>
                      <a:pt x="1867" y="0"/>
                    </a:moveTo>
                    <a:cubicBezTo>
                      <a:pt x="916" y="0"/>
                      <a:pt x="17" y="118"/>
                      <a:pt x="1" y="118"/>
                    </a:cubicBezTo>
                    <a:lnTo>
                      <a:pt x="17" y="234"/>
                    </a:lnTo>
                    <a:cubicBezTo>
                      <a:pt x="28" y="228"/>
                      <a:pt x="904" y="114"/>
                      <a:pt x="1839" y="114"/>
                    </a:cubicBezTo>
                    <a:cubicBezTo>
                      <a:pt x="2317" y="114"/>
                      <a:pt x="2810" y="144"/>
                      <a:pt x="3211" y="234"/>
                    </a:cubicBezTo>
                    <a:lnTo>
                      <a:pt x="3228" y="118"/>
                    </a:lnTo>
                    <a:cubicBezTo>
                      <a:pt x="2830" y="30"/>
                      <a:pt x="2342" y="0"/>
                      <a:pt x="1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1658600" y="3074525"/>
                <a:ext cx="602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60" extrusionOk="0">
                    <a:moveTo>
                      <a:pt x="1381" y="1"/>
                    </a:moveTo>
                    <a:cubicBezTo>
                      <a:pt x="694" y="1"/>
                      <a:pt x="44" y="138"/>
                      <a:pt x="0" y="143"/>
                    </a:cubicBezTo>
                    <a:lnTo>
                      <a:pt x="25" y="259"/>
                    </a:lnTo>
                    <a:cubicBezTo>
                      <a:pt x="36" y="254"/>
                      <a:pt x="704" y="115"/>
                      <a:pt x="1399" y="115"/>
                    </a:cubicBezTo>
                    <a:cubicBezTo>
                      <a:pt x="1744" y="115"/>
                      <a:pt x="2095" y="149"/>
                      <a:pt x="2375" y="251"/>
                    </a:cubicBezTo>
                    <a:lnTo>
                      <a:pt x="2408" y="152"/>
                    </a:lnTo>
                    <a:cubicBezTo>
                      <a:pt x="2110" y="38"/>
                      <a:pt x="1740" y="1"/>
                      <a:pt x="13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1661275" y="3087300"/>
                <a:ext cx="598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220" extrusionOk="0">
                    <a:moveTo>
                      <a:pt x="1333" y="0"/>
                    </a:moveTo>
                    <a:cubicBezTo>
                      <a:pt x="645" y="0"/>
                      <a:pt x="39" y="107"/>
                      <a:pt x="1" y="112"/>
                    </a:cubicBezTo>
                    <a:lnTo>
                      <a:pt x="17" y="220"/>
                    </a:lnTo>
                    <a:cubicBezTo>
                      <a:pt x="28" y="220"/>
                      <a:pt x="642" y="113"/>
                      <a:pt x="1335" y="113"/>
                    </a:cubicBezTo>
                    <a:cubicBezTo>
                      <a:pt x="1681" y="113"/>
                      <a:pt x="2047" y="140"/>
                      <a:pt x="2367" y="220"/>
                    </a:cubicBezTo>
                    <a:lnTo>
                      <a:pt x="2392" y="112"/>
                    </a:lnTo>
                    <a:cubicBezTo>
                      <a:pt x="2061" y="28"/>
                      <a:pt x="1686" y="0"/>
                      <a:pt x="13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1717125" y="3351950"/>
                <a:ext cx="60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17" extrusionOk="0">
                    <a:moveTo>
                      <a:pt x="1355" y="0"/>
                    </a:moveTo>
                    <a:cubicBezTo>
                      <a:pt x="666" y="0"/>
                      <a:pt x="44" y="104"/>
                      <a:pt x="1" y="109"/>
                    </a:cubicBezTo>
                    <a:lnTo>
                      <a:pt x="25" y="217"/>
                    </a:lnTo>
                    <a:cubicBezTo>
                      <a:pt x="31" y="217"/>
                      <a:pt x="665" y="114"/>
                      <a:pt x="1360" y="114"/>
                    </a:cubicBezTo>
                    <a:cubicBezTo>
                      <a:pt x="1707" y="114"/>
                      <a:pt x="2069" y="139"/>
                      <a:pt x="2375" y="217"/>
                    </a:cubicBezTo>
                    <a:lnTo>
                      <a:pt x="2400" y="109"/>
                    </a:lnTo>
                    <a:cubicBezTo>
                      <a:pt x="2080" y="28"/>
                      <a:pt x="1709" y="0"/>
                      <a:pt x="1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1720450" y="3366775"/>
                <a:ext cx="6000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28" extrusionOk="0">
                    <a:moveTo>
                      <a:pt x="1222" y="0"/>
                    </a:moveTo>
                    <a:cubicBezTo>
                      <a:pt x="521" y="0"/>
                      <a:pt x="5" y="115"/>
                      <a:pt x="0" y="120"/>
                    </a:cubicBezTo>
                    <a:lnTo>
                      <a:pt x="25" y="228"/>
                    </a:lnTo>
                    <a:cubicBezTo>
                      <a:pt x="30" y="228"/>
                      <a:pt x="543" y="114"/>
                      <a:pt x="1238" y="114"/>
                    </a:cubicBezTo>
                    <a:cubicBezTo>
                      <a:pt x="1585" y="114"/>
                      <a:pt x="1978" y="142"/>
                      <a:pt x="2375" y="228"/>
                    </a:cubicBezTo>
                    <a:lnTo>
                      <a:pt x="2400" y="120"/>
                    </a:lnTo>
                    <a:cubicBezTo>
                      <a:pt x="1988" y="30"/>
                      <a:pt x="1581" y="0"/>
                      <a:pt x="12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2036525" y="3331500"/>
                <a:ext cx="3018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2073" h="4259" extrusionOk="0">
                    <a:moveTo>
                      <a:pt x="25" y="0"/>
                    </a:moveTo>
                    <a:cubicBezTo>
                      <a:pt x="25" y="0"/>
                      <a:pt x="0" y="1572"/>
                      <a:pt x="1175" y="2731"/>
                    </a:cubicBezTo>
                    <a:cubicBezTo>
                      <a:pt x="1216" y="2764"/>
                      <a:pt x="1249" y="2797"/>
                      <a:pt x="1283" y="2830"/>
                    </a:cubicBezTo>
                    <a:cubicBezTo>
                      <a:pt x="1572" y="3095"/>
                      <a:pt x="1928" y="3335"/>
                      <a:pt x="2366" y="3525"/>
                    </a:cubicBezTo>
                    <a:cubicBezTo>
                      <a:pt x="2507" y="3583"/>
                      <a:pt x="2648" y="3641"/>
                      <a:pt x="2788" y="3691"/>
                    </a:cubicBezTo>
                    <a:lnTo>
                      <a:pt x="2797" y="3691"/>
                    </a:lnTo>
                    <a:lnTo>
                      <a:pt x="3086" y="3790"/>
                    </a:lnTo>
                    <a:cubicBezTo>
                      <a:pt x="4039" y="4092"/>
                      <a:pt x="5137" y="4258"/>
                      <a:pt x="6195" y="4258"/>
                    </a:cubicBezTo>
                    <a:cubicBezTo>
                      <a:pt x="7022" y="4258"/>
                      <a:pt x="7825" y="4157"/>
                      <a:pt x="8514" y="3939"/>
                    </a:cubicBezTo>
                    <a:cubicBezTo>
                      <a:pt x="8622" y="3906"/>
                      <a:pt x="8729" y="3873"/>
                      <a:pt x="8837" y="3831"/>
                    </a:cubicBezTo>
                    <a:lnTo>
                      <a:pt x="8845" y="3823"/>
                    </a:lnTo>
                    <a:cubicBezTo>
                      <a:pt x="9333" y="3633"/>
                      <a:pt x="9747" y="3376"/>
                      <a:pt x="10053" y="3045"/>
                    </a:cubicBezTo>
                    <a:cubicBezTo>
                      <a:pt x="10955" y="2077"/>
                      <a:pt x="11518" y="1134"/>
                      <a:pt x="11807" y="555"/>
                    </a:cubicBezTo>
                    <a:lnTo>
                      <a:pt x="11816" y="555"/>
                    </a:lnTo>
                    <a:cubicBezTo>
                      <a:pt x="11816" y="546"/>
                      <a:pt x="11824" y="538"/>
                      <a:pt x="11824" y="530"/>
                    </a:cubicBezTo>
                    <a:cubicBezTo>
                      <a:pt x="11998" y="199"/>
                      <a:pt x="12072" y="0"/>
                      <a:pt x="12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2023475" y="3239850"/>
                <a:ext cx="324575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493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lnTo>
                      <a:pt x="1" y="3004"/>
                    </a:lnTo>
                    <a:cubicBezTo>
                      <a:pt x="1" y="4072"/>
                      <a:pt x="2905" y="4932"/>
                      <a:pt x="6488" y="4932"/>
                    </a:cubicBezTo>
                    <a:cubicBezTo>
                      <a:pt x="10070" y="4932"/>
                      <a:pt x="12983" y="4072"/>
                      <a:pt x="12983" y="3004"/>
                    </a:cubicBezTo>
                    <a:lnTo>
                      <a:pt x="12983" y="1292"/>
                    </a:ln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2023475" y="3239850"/>
                <a:ext cx="32457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258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cubicBezTo>
                      <a:pt x="1" y="1829"/>
                      <a:pt x="1680" y="2293"/>
                      <a:pt x="4063" y="2483"/>
                    </a:cubicBezTo>
                    <a:cubicBezTo>
                      <a:pt x="4808" y="2549"/>
                      <a:pt x="5627" y="2582"/>
                      <a:pt x="6488" y="2582"/>
                    </a:cubicBezTo>
                    <a:cubicBezTo>
                      <a:pt x="9557" y="2582"/>
                      <a:pt x="12122" y="2152"/>
                      <a:pt x="12801" y="1589"/>
                    </a:cubicBezTo>
                    <a:cubicBezTo>
                      <a:pt x="12917" y="1490"/>
                      <a:pt x="12983" y="1391"/>
                      <a:pt x="12983" y="1292"/>
                    </a:cubicBez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 rot="-1114685">
                <a:off x="2191875" y="2788400"/>
                <a:ext cx="65801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1870" extrusionOk="0">
                    <a:moveTo>
                      <a:pt x="2472" y="0"/>
                    </a:moveTo>
                    <a:cubicBezTo>
                      <a:pt x="2184" y="0"/>
                      <a:pt x="1529" y="72"/>
                      <a:pt x="696" y="614"/>
                    </a:cubicBezTo>
                    <a:cubicBezTo>
                      <a:pt x="67" y="1019"/>
                      <a:pt x="1" y="1367"/>
                      <a:pt x="141" y="1631"/>
                    </a:cubicBezTo>
                    <a:cubicBezTo>
                      <a:pt x="219" y="1774"/>
                      <a:pt x="338" y="1870"/>
                      <a:pt x="523" y="1870"/>
                    </a:cubicBezTo>
                    <a:cubicBezTo>
                      <a:pt x="691" y="1870"/>
                      <a:pt x="913" y="1791"/>
                      <a:pt x="1209" y="1598"/>
                    </a:cubicBezTo>
                    <a:cubicBezTo>
                      <a:pt x="2359" y="845"/>
                      <a:pt x="2632" y="10"/>
                      <a:pt x="2632" y="10"/>
                    </a:cubicBezTo>
                    <a:cubicBezTo>
                      <a:pt x="2632" y="10"/>
                      <a:pt x="2576" y="0"/>
                      <a:pt x="24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2163525" y="2906400"/>
                <a:ext cx="531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554" extrusionOk="0">
                    <a:moveTo>
                      <a:pt x="2127" y="1"/>
                    </a:moveTo>
                    <a:cubicBezTo>
                      <a:pt x="2127" y="1"/>
                      <a:pt x="1324" y="166"/>
                      <a:pt x="472" y="1275"/>
                    </a:cubicBezTo>
                    <a:cubicBezTo>
                      <a:pt x="0" y="1879"/>
                      <a:pt x="33" y="2227"/>
                      <a:pt x="249" y="2433"/>
                    </a:cubicBezTo>
                    <a:cubicBezTo>
                      <a:pt x="326" y="2508"/>
                      <a:pt x="416" y="2553"/>
                      <a:pt x="521" y="2553"/>
                    </a:cubicBezTo>
                    <a:cubicBezTo>
                      <a:pt x="709" y="2553"/>
                      <a:pt x="947" y="2407"/>
                      <a:pt x="1250" y="2020"/>
                    </a:cubicBezTo>
                    <a:cubicBezTo>
                      <a:pt x="2119" y="894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2022250" y="2829450"/>
                <a:ext cx="169625" cy="465675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8627" extrusionOk="0">
                    <a:moveTo>
                      <a:pt x="99" y="1"/>
                    </a:moveTo>
                    <a:lnTo>
                      <a:pt x="0" y="100"/>
                    </a:lnTo>
                    <a:cubicBezTo>
                      <a:pt x="3715" y="4841"/>
                      <a:pt x="5279" y="9624"/>
                      <a:pt x="5933" y="12801"/>
                    </a:cubicBezTo>
                    <a:cubicBezTo>
                      <a:pt x="6644" y="16243"/>
                      <a:pt x="6479" y="18593"/>
                      <a:pt x="6471" y="18618"/>
                    </a:cubicBezTo>
                    <a:lnTo>
                      <a:pt x="6611" y="18626"/>
                    </a:lnTo>
                    <a:cubicBezTo>
                      <a:pt x="6611" y="18609"/>
                      <a:pt x="6785" y="16235"/>
                      <a:pt x="6073" y="12776"/>
                    </a:cubicBezTo>
                    <a:cubicBezTo>
                      <a:pt x="5411" y="9582"/>
                      <a:pt x="3839" y="4767"/>
                      <a:pt x="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2113475" y="2717350"/>
                <a:ext cx="70750" cy="26190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0476" extrusionOk="0">
                    <a:moveTo>
                      <a:pt x="1175" y="0"/>
                    </a:moveTo>
                    <a:lnTo>
                      <a:pt x="1051" y="50"/>
                    </a:lnTo>
                    <a:cubicBezTo>
                      <a:pt x="1067" y="108"/>
                      <a:pt x="2681" y="5751"/>
                      <a:pt x="0" y="10393"/>
                    </a:cubicBezTo>
                    <a:lnTo>
                      <a:pt x="116" y="10475"/>
                    </a:lnTo>
                    <a:cubicBezTo>
                      <a:pt x="2830" y="5767"/>
                      <a:pt x="1192" y="58"/>
                      <a:pt x="1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2003625" y="2894825"/>
                <a:ext cx="776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911" extrusionOk="0">
                    <a:moveTo>
                      <a:pt x="83" y="0"/>
                    </a:moveTo>
                    <a:lnTo>
                      <a:pt x="0" y="133"/>
                    </a:lnTo>
                    <a:cubicBezTo>
                      <a:pt x="17" y="141"/>
                      <a:pt x="1068" y="911"/>
                      <a:pt x="2450" y="911"/>
                    </a:cubicBezTo>
                    <a:cubicBezTo>
                      <a:pt x="2665" y="911"/>
                      <a:pt x="2880" y="894"/>
                      <a:pt x="3103" y="853"/>
                    </a:cubicBezTo>
                    <a:lnTo>
                      <a:pt x="3078" y="704"/>
                    </a:lnTo>
                    <a:cubicBezTo>
                      <a:pt x="2863" y="743"/>
                      <a:pt x="2653" y="760"/>
                      <a:pt x="2451" y="760"/>
                    </a:cubicBezTo>
                    <a:cubicBezTo>
                      <a:pt x="1109" y="760"/>
                      <a:pt x="90" y="15"/>
                      <a:pt x="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2009425" y="3088225"/>
                <a:ext cx="172750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6910" h="4858" extrusionOk="0">
                    <a:moveTo>
                      <a:pt x="58" y="1"/>
                    </a:moveTo>
                    <a:lnTo>
                      <a:pt x="17" y="150"/>
                    </a:lnTo>
                    <a:cubicBezTo>
                      <a:pt x="8" y="142"/>
                      <a:pt x="0" y="142"/>
                      <a:pt x="0" y="142"/>
                    </a:cubicBezTo>
                    <a:lnTo>
                      <a:pt x="0" y="142"/>
                    </a:lnTo>
                    <a:cubicBezTo>
                      <a:pt x="17" y="158"/>
                      <a:pt x="75" y="241"/>
                      <a:pt x="132" y="332"/>
                    </a:cubicBezTo>
                    <a:cubicBezTo>
                      <a:pt x="1812" y="2980"/>
                      <a:pt x="4088" y="4502"/>
                      <a:pt x="6893" y="4858"/>
                    </a:cubicBezTo>
                    <a:lnTo>
                      <a:pt x="6909" y="4709"/>
                    </a:lnTo>
                    <a:cubicBezTo>
                      <a:pt x="4137" y="4353"/>
                      <a:pt x="1895" y="2855"/>
                      <a:pt x="240" y="249"/>
                    </a:cubicBezTo>
                    <a:cubicBezTo>
                      <a:pt x="124" y="59"/>
                      <a:pt x="99" y="17"/>
                      <a:pt x="58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2061125" y="3042525"/>
                <a:ext cx="30225" cy="1262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048" extrusionOk="0">
                    <a:moveTo>
                      <a:pt x="125" y="0"/>
                    </a:moveTo>
                    <a:lnTo>
                      <a:pt x="1" y="66"/>
                    </a:lnTo>
                    <a:cubicBezTo>
                      <a:pt x="17" y="91"/>
                      <a:pt x="1209" y="3020"/>
                      <a:pt x="721" y="5006"/>
                    </a:cubicBezTo>
                    <a:lnTo>
                      <a:pt x="853" y="5048"/>
                    </a:lnTo>
                    <a:cubicBezTo>
                      <a:pt x="1118" y="3980"/>
                      <a:pt x="903" y="2665"/>
                      <a:pt x="679" y="1746"/>
                    </a:cubicBezTo>
                    <a:cubicBezTo>
                      <a:pt x="439" y="753"/>
                      <a:pt x="133" y="9"/>
                      <a:pt x="125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1962450" y="2772375"/>
                <a:ext cx="7720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027" extrusionOk="0">
                    <a:moveTo>
                      <a:pt x="1" y="0"/>
                    </a:moveTo>
                    <a:cubicBezTo>
                      <a:pt x="1" y="0"/>
                      <a:pt x="299" y="1059"/>
                      <a:pt x="1614" y="2383"/>
                    </a:cubicBezTo>
                    <a:cubicBezTo>
                      <a:pt x="2084" y="2852"/>
                      <a:pt x="2405" y="3026"/>
                      <a:pt x="2625" y="3026"/>
                    </a:cubicBezTo>
                    <a:cubicBezTo>
                      <a:pt x="2742" y="3026"/>
                      <a:pt x="2831" y="2977"/>
                      <a:pt x="2897" y="2896"/>
                    </a:cubicBezTo>
                    <a:cubicBezTo>
                      <a:pt x="3087" y="2664"/>
                      <a:pt x="3021" y="2259"/>
                      <a:pt x="2301" y="1531"/>
                    </a:cubicBezTo>
                    <a:cubicBezTo>
                      <a:pt x="961" y="19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1947775" y="2868150"/>
                <a:ext cx="914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2052" extrusionOk="0">
                    <a:moveTo>
                      <a:pt x="167" y="1"/>
                    </a:moveTo>
                    <a:cubicBezTo>
                      <a:pt x="57" y="1"/>
                      <a:pt x="0" y="8"/>
                      <a:pt x="0" y="8"/>
                    </a:cubicBezTo>
                    <a:cubicBezTo>
                      <a:pt x="0" y="8"/>
                      <a:pt x="563" y="927"/>
                      <a:pt x="2177" y="1746"/>
                    </a:cubicBezTo>
                    <a:cubicBezTo>
                      <a:pt x="2607" y="1963"/>
                      <a:pt x="2914" y="2051"/>
                      <a:pt x="3129" y="2051"/>
                    </a:cubicBezTo>
                    <a:cubicBezTo>
                      <a:pt x="3357" y="2051"/>
                      <a:pt x="3482" y="1953"/>
                      <a:pt x="3542" y="1804"/>
                    </a:cubicBezTo>
                    <a:cubicBezTo>
                      <a:pt x="3658" y="1523"/>
                      <a:pt x="3492" y="1150"/>
                      <a:pt x="2607" y="703"/>
                    </a:cubicBezTo>
                    <a:cubicBezTo>
                      <a:pt x="1366" y="77"/>
                      <a:pt x="509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2033400" y="2989975"/>
                <a:ext cx="46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915" extrusionOk="0">
                    <a:moveTo>
                      <a:pt x="166" y="1"/>
                    </a:moveTo>
                    <a:cubicBezTo>
                      <a:pt x="166" y="1"/>
                      <a:pt x="1" y="894"/>
                      <a:pt x="605" y="2193"/>
                    </a:cubicBezTo>
                    <a:cubicBezTo>
                      <a:pt x="852" y="2725"/>
                      <a:pt x="1086" y="2915"/>
                      <a:pt x="1291" y="2915"/>
                    </a:cubicBezTo>
                    <a:cubicBezTo>
                      <a:pt x="1361" y="2915"/>
                      <a:pt x="1427" y="2893"/>
                      <a:pt x="1490" y="2855"/>
                    </a:cubicBezTo>
                    <a:cubicBezTo>
                      <a:pt x="1747" y="2715"/>
                      <a:pt x="1846" y="2384"/>
                      <a:pt x="1515" y="1672"/>
                    </a:cubicBezTo>
                    <a:cubicBezTo>
                      <a:pt x="911" y="356"/>
                      <a:pt x="166" y="1"/>
                      <a:pt x="166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 rot="-623241">
                <a:off x="2067326" y="2807524"/>
                <a:ext cx="36650" cy="7859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144" extrusionOk="0">
                    <a:moveTo>
                      <a:pt x="357" y="1"/>
                    </a:moveTo>
                    <a:cubicBezTo>
                      <a:pt x="357" y="1"/>
                      <a:pt x="1" y="820"/>
                      <a:pt x="307" y="2243"/>
                    </a:cubicBezTo>
                    <a:cubicBezTo>
                      <a:pt x="450" y="2917"/>
                      <a:pt x="668" y="3144"/>
                      <a:pt x="907" y="3144"/>
                    </a:cubicBezTo>
                    <a:cubicBezTo>
                      <a:pt x="944" y="3144"/>
                      <a:pt x="981" y="3138"/>
                      <a:pt x="1019" y="3128"/>
                    </a:cubicBezTo>
                    <a:cubicBezTo>
                      <a:pt x="1292" y="3054"/>
                      <a:pt x="1465" y="2764"/>
                      <a:pt x="1300" y="1987"/>
                    </a:cubicBezTo>
                    <a:cubicBezTo>
                      <a:pt x="994" y="539"/>
                      <a:pt x="357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2101050" y="3093600"/>
                <a:ext cx="28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213" extrusionOk="0">
                    <a:moveTo>
                      <a:pt x="663" y="1"/>
                    </a:moveTo>
                    <a:cubicBezTo>
                      <a:pt x="663" y="1"/>
                      <a:pt x="116" y="679"/>
                      <a:pt x="42" y="2136"/>
                    </a:cubicBezTo>
                    <a:cubicBezTo>
                      <a:pt x="1" y="2938"/>
                      <a:pt x="224" y="3195"/>
                      <a:pt x="505" y="3211"/>
                    </a:cubicBezTo>
                    <a:cubicBezTo>
                      <a:pt x="515" y="3212"/>
                      <a:pt x="524" y="3212"/>
                      <a:pt x="534" y="3212"/>
                    </a:cubicBezTo>
                    <a:cubicBezTo>
                      <a:pt x="803" y="3212"/>
                      <a:pt x="1028" y="2977"/>
                      <a:pt x="1068" y="2202"/>
                    </a:cubicBezTo>
                    <a:cubicBezTo>
                      <a:pt x="1142" y="721"/>
                      <a:pt x="663" y="1"/>
                      <a:pt x="66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4"/>
              <p:cNvSpPr/>
              <p:nvPr/>
            </p:nvSpPr>
            <p:spPr>
              <a:xfrm>
                <a:off x="1987075" y="3060525"/>
                <a:ext cx="5257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585" extrusionOk="0">
                    <a:moveTo>
                      <a:pt x="0" y="0"/>
                    </a:moveTo>
                    <a:cubicBezTo>
                      <a:pt x="0" y="0"/>
                      <a:pt x="17" y="910"/>
                      <a:pt x="853" y="2036"/>
                    </a:cubicBezTo>
                    <a:cubicBezTo>
                      <a:pt x="1156" y="2436"/>
                      <a:pt x="1395" y="2585"/>
                      <a:pt x="1584" y="2585"/>
                    </a:cubicBezTo>
                    <a:cubicBezTo>
                      <a:pt x="1685" y="2585"/>
                      <a:pt x="1771" y="2543"/>
                      <a:pt x="1846" y="2474"/>
                    </a:cubicBezTo>
                    <a:cubicBezTo>
                      <a:pt x="2061" y="2267"/>
                      <a:pt x="2102" y="1928"/>
                      <a:pt x="1639" y="1307"/>
                    </a:cubicBezTo>
                    <a:cubicBezTo>
                      <a:pt x="795" y="166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4"/>
              <p:cNvSpPr/>
              <p:nvPr/>
            </p:nvSpPr>
            <p:spPr>
              <a:xfrm>
                <a:off x="2114900" y="2634200"/>
                <a:ext cx="41000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4224" extrusionOk="0">
                    <a:moveTo>
                      <a:pt x="299" y="0"/>
                    </a:moveTo>
                    <a:cubicBezTo>
                      <a:pt x="299" y="0"/>
                      <a:pt x="1" y="1059"/>
                      <a:pt x="415" y="2979"/>
                    </a:cubicBezTo>
                    <a:cubicBezTo>
                      <a:pt x="615" y="3919"/>
                      <a:pt x="868" y="4224"/>
                      <a:pt x="1120" y="4224"/>
                    </a:cubicBezTo>
                    <a:cubicBezTo>
                      <a:pt x="1150" y="4224"/>
                      <a:pt x="1180" y="4219"/>
                      <a:pt x="1209" y="4212"/>
                    </a:cubicBezTo>
                    <a:cubicBezTo>
                      <a:pt x="1482" y="4137"/>
                      <a:pt x="1639" y="3765"/>
                      <a:pt x="1408" y="2714"/>
                    </a:cubicBezTo>
                    <a:cubicBezTo>
                      <a:pt x="986" y="770"/>
                      <a:pt x="299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4"/>
              <p:cNvSpPr/>
              <p:nvPr/>
            </p:nvSpPr>
            <p:spPr>
              <a:xfrm>
                <a:off x="1922525" y="2959825"/>
                <a:ext cx="267500" cy="34295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3718" extrusionOk="0">
                    <a:moveTo>
                      <a:pt x="3993" y="1"/>
                    </a:moveTo>
                    <a:cubicBezTo>
                      <a:pt x="3851" y="1"/>
                      <a:pt x="3709" y="24"/>
                      <a:pt x="3567" y="73"/>
                    </a:cubicBezTo>
                    <a:cubicBezTo>
                      <a:pt x="1" y="1298"/>
                      <a:pt x="7928" y="9382"/>
                      <a:pt x="8838" y="13717"/>
                    </a:cubicBezTo>
                    <a:lnTo>
                      <a:pt x="10699" y="13618"/>
                    </a:lnTo>
                    <a:cubicBezTo>
                      <a:pt x="10699" y="13618"/>
                      <a:pt x="7412" y="1"/>
                      <a:pt x="39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4"/>
              <p:cNvSpPr/>
              <p:nvPr/>
            </p:nvSpPr>
            <p:spPr>
              <a:xfrm>
                <a:off x="1870825" y="3027050"/>
                <a:ext cx="306175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723" extrusionOk="0">
                    <a:moveTo>
                      <a:pt x="4129" y="0"/>
                    </a:moveTo>
                    <a:cubicBezTo>
                      <a:pt x="3876" y="0"/>
                      <a:pt x="3629" y="58"/>
                      <a:pt x="3393" y="181"/>
                    </a:cubicBezTo>
                    <a:cubicBezTo>
                      <a:pt x="0" y="1951"/>
                      <a:pt x="8937" y="7222"/>
                      <a:pt x="10401" y="10722"/>
                    </a:cubicBezTo>
                    <a:lnTo>
                      <a:pt x="12246" y="10259"/>
                    </a:lnTo>
                    <a:cubicBezTo>
                      <a:pt x="12246" y="10259"/>
                      <a:pt x="7525" y="0"/>
                      <a:pt x="4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4"/>
              <p:cNvSpPr/>
              <p:nvPr/>
            </p:nvSpPr>
            <p:spPr>
              <a:xfrm>
                <a:off x="1980050" y="3067750"/>
                <a:ext cx="173975" cy="2228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912" extrusionOk="0">
                    <a:moveTo>
                      <a:pt x="91" y="1"/>
                    </a:moveTo>
                    <a:lnTo>
                      <a:pt x="0" y="141"/>
                    </a:lnTo>
                    <a:cubicBezTo>
                      <a:pt x="50" y="174"/>
                      <a:pt x="4956" y="4245"/>
                      <a:pt x="6826" y="8912"/>
                    </a:cubicBezTo>
                    <a:lnTo>
                      <a:pt x="6959" y="8846"/>
                    </a:lnTo>
                    <a:cubicBezTo>
                      <a:pt x="5081" y="4138"/>
                      <a:pt x="141" y="42"/>
                      <a:pt x="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>
                <a:off x="2115950" y="2939300"/>
                <a:ext cx="370300" cy="3651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4605" extrusionOk="0">
                    <a:moveTo>
                      <a:pt x="11902" y="1"/>
                    </a:moveTo>
                    <a:cubicBezTo>
                      <a:pt x="10468" y="1"/>
                      <a:pt x="9762" y="1179"/>
                      <a:pt x="8796" y="2251"/>
                    </a:cubicBezTo>
                    <a:cubicBezTo>
                      <a:pt x="7662" y="3517"/>
                      <a:pt x="3103" y="1895"/>
                      <a:pt x="3467" y="5643"/>
                    </a:cubicBezTo>
                    <a:cubicBezTo>
                      <a:pt x="3831" y="9392"/>
                      <a:pt x="2557" y="8986"/>
                      <a:pt x="968" y="11013"/>
                    </a:cubicBezTo>
                    <a:cubicBezTo>
                      <a:pt x="671" y="11386"/>
                      <a:pt x="472" y="11758"/>
                      <a:pt x="348" y="12114"/>
                    </a:cubicBezTo>
                    <a:cubicBezTo>
                      <a:pt x="0" y="13098"/>
                      <a:pt x="174" y="13976"/>
                      <a:pt x="364" y="14505"/>
                    </a:cubicBezTo>
                    <a:cubicBezTo>
                      <a:pt x="1109" y="14571"/>
                      <a:pt x="1928" y="14604"/>
                      <a:pt x="2789" y="14604"/>
                    </a:cubicBezTo>
                    <a:cubicBezTo>
                      <a:pt x="5858" y="14604"/>
                      <a:pt x="8423" y="14174"/>
                      <a:pt x="9102" y="13611"/>
                    </a:cubicBezTo>
                    <a:cubicBezTo>
                      <a:pt x="9325" y="13446"/>
                      <a:pt x="9292" y="13189"/>
                      <a:pt x="9292" y="13189"/>
                    </a:cubicBezTo>
                    <a:cubicBezTo>
                      <a:pt x="9507" y="11543"/>
                      <a:pt x="9433" y="11924"/>
                      <a:pt x="11576" y="10757"/>
                    </a:cubicBezTo>
                    <a:cubicBezTo>
                      <a:pt x="13719" y="9598"/>
                      <a:pt x="11485" y="7216"/>
                      <a:pt x="12759" y="5395"/>
                    </a:cubicBezTo>
                    <a:cubicBezTo>
                      <a:pt x="14042" y="3567"/>
                      <a:pt x="14811" y="687"/>
                      <a:pt x="12759" y="125"/>
                    </a:cubicBezTo>
                    <a:cubicBezTo>
                      <a:pt x="12446" y="40"/>
                      <a:pt x="12162" y="1"/>
                      <a:pt x="1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>
                <a:off x="2206125" y="2950475"/>
                <a:ext cx="244325" cy="357250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14290" extrusionOk="0">
                    <a:moveTo>
                      <a:pt x="9682" y="0"/>
                    </a:moveTo>
                    <a:cubicBezTo>
                      <a:pt x="1772" y="7720"/>
                      <a:pt x="17" y="14182"/>
                      <a:pt x="1" y="14248"/>
                    </a:cubicBezTo>
                    <a:lnTo>
                      <a:pt x="133" y="14290"/>
                    </a:lnTo>
                    <a:cubicBezTo>
                      <a:pt x="150" y="14224"/>
                      <a:pt x="1887" y="7811"/>
                      <a:pt x="9773" y="116"/>
                    </a:cubicBezTo>
                    <a:lnTo>
                      <a:pt x="9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4"/>
              <p:cNvSpPr/>
              <p:nvPr/>
            </p:nvSpPr>
            <p:spPr>
              <a:xfrm>
                <a:off x="2201575" y="3081825"/>
                <a:ext cx="683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894" extrusionOk="0">
                    <a:moveTo>
                      <a:pt x="84" y="0"/>
                    </a:moveTo>
                    <a:lnTo>
                      <a:pt x="1" y="116"/>
                    </a:lnTo>
                    <a:cubicBezTo>
                      <a:pt x="34" y="149"/>
                      <a:pt x="861" y="819"/>
                      <a:pt x="2731" y="894"/>
                    </a:cubicBezTo>
                    <a:lnTo>
                      <a:pt x="2731" y="745"/>
                    </a:lnTo>
                    <a:cubicBezTo>
                      <a:pt x="919" y="671"/>
                      <a:pt x="92" y="9"/>
                      <a:pt x="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4"/>
              <p:cNvSpPr/>
              <p:nvPr/>
            </p:nvSpPr>
            <p:spPr>
              <a:xfrm>
                <a:off x="2244200" y="3019350"/>
                <a:ext cx="5505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477" extrusionOk="0">
                    <a:moveTo>
                      <a:pt x="133" y="1"/>
                    </a:moveTo>
                    <a:lnTo>
                      <a:pt x="0" y="17"/>
                    </a:lnTo>
                    <a:cubicBezTo>
                      <a:pt x="0" y="25"/>
                      <a:pt x="91" y="952"/>
                      <a:pt x="397" y="1962"/>
                    </a:cubicBezTo>
                    <a:cubicBezTo>
                      <a:pt x="811" y="3302"/>
                      <a:pt x="1415" y="4171"/>
                      <a:pt x="2152" y="4477"/>
                    </a:cubicBezTo>
                    <a:lnTo>
                      <a:pt x="2201" y="4336"/>
                    </a:lnTo>
                    <a:cubicBezTo>
                      <a:pt x="497" y="3625"/>
                      <a:pt x="141" y="42"/>
                      <a:pt x="1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2338725" y="3028050"/>
                <a:ext cx="12165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1953" extrusionOk="0">
                    <a:moveTo>
                      <a:pt x="4775" y="0"/>
                    </a:moveTo>
                    <a:cubicBezTo>
                      <a:pt x="3133" y="1629"/>
                      <a:pt x="1130" y="1799"/>
                      <a:pt x="350" y="1799"/>
                    </a:cubicBezTo>
                    <a:cubicBezTo>
                      <a:pt x="143" y="1799"/>
                      <a:pt x="22" y="1787"/>
                      <a:pt x="17" y="1787"/>
                    </a:cubicBezTo>
                    <a:lnTo>
                      <a:pt x="1" y="1936"/>
                    </a:lnTo>
                    <a:cubicBezTo>
                      <a:pt x="9" y="1936"/>
                      <a:pt x="133" y="1953"/>
                      <a:pt x="348" y="1953"/>
                    </a:cubicBezTo>
                    <a:cubicBezTo>
                      <a:pt x="1151" y="1953"/>
                      <a:pt x="3194" y="1771"/>
                      <a:pt x="4866" y="116"/>
                    </a:cubicBezTo>
                    <a:lnTo>
                      <a:pt x="47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2365000" y="3073950"/>
                <a:ext cx="598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838" extrusionOk="0">
                    <a:moveTo>
                      <a:pt x="133" y="1"/>
                    </a:moveTo>
                    <a:lnTo>
                      <a:pt x="0" y="51"/>
                    </a:lnTo>
                    <a:cubicBezTo>
                      <a:pt x="9" y="67"/>
                      <a:pt x="149" y="431"/>
                      <a:pt x="505" y="837"/>
                    </a:cubicBezTo>
                    <a:cubicBezTo>
                      <a:pt x="836" y="1209"/>
                      <a:pt x="1432" y="1681"/>
                      <a:pt x="2375" y="1838"/>
                    </a:cubicBezTo>
                    <a:lnTo>
                      <a:pt x="2392" y="1681"/>
                    </a:lnTo>
                    <a:cubicBezTo>
                      <a:pt x="671" y="1408"/>
                      <a:pt x="133" y="9"/>
                      <a:pt x="13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2243375" y="3218350"/>
                <a:ext cx="1082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523" extrusionOk="0">
                    <a:moveTo>
                      <a:pt x="91" y="0"/>
                    </a:moveTo>
                    <a:lnTo>
                      <a:pt x="0" y="116"/>
                    </a:lnTo>
                    <a:cubicBezTo>
                      <a:pt x="17" y="133"/>
                      <a:pt x="1490" y="1523"/>
                      <a:pt x="3525" y="1523"/>
                    </a:cubicBezTo>
                    <a:cubicBezTo>
                      <a:pt x="3790" y="1523"/>
                      <a:pt x="4055" y="1498"/>
                      <a:pt x="4328" y="1448"/>
                    </a:cubicBezTo>
                    <a:lnTo>
                      <a:pt x="4311" y="1299"/>
                    </a:lnTo>
                    <a:cubicBezTo>
                      <a:pt x="4043" y="1349"/>
                      <a:pt x="3782" y="1371"/>
                      <a:pt x="3529" y="1371"/>
                    </a:cubicBezTo>
                    <a:cubicBezTo>
                      <a:pt x="1546" y="1371"/>
                      <a:pt x="106" y="15"/>
                      <a:pt x="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2278125" y="3178425"/>
                <a:ext cx="15082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2607" extrusionOk="0">
                    <a:moveTo>
                      <a:pt x="6032" y="0"/>
                    </a:moveTo>
                    <a:cubicBezTo>
                      <a:pt x="6024" y="0"/>
                      <a:pt x="4866" y="9"/>
                      <a:pt x="3558" y="315"/>
                    </a:cubicBezTo>
                    <a:cubicBezTo>
                      <a:pt x="1349" y="836"/>
                      <a:pt x="406" y="1804"/>
                      <a:pt x="0" y="2532"/>
                    </a:cubicBezTo>
                    <a:lnTo>
                      <a:pt x="116" y="2607"/>
                    </a:lnTo>
                    <a:cubicBezTo>
                      <a:pt x="1481" y="182"/>
                      <a:pt x="5991" y="158"/>
                      <a:pt x="6032" y="158"/>
                    </a:cubicBezTo>
                    <a:lnTo>
                      <a:pt x="60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4"/>
              <p:cNvSpPr/>
              <p:nvPr/>
            </p:nvSpPr>
            <p:spPr>
              <a:xfrm>
                <a:off x="1298650" y="3419625"/>
                <a:ext cx="11675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2739" extrusionOk="0">
                    <a:moveTo>
                      <a:pt x="1" y="0"/>
                    </a:moveTo>
                    <a:lnTo>
                      <a:pt x="1" y="2739"/>
                    </a:lnTo>
                    <a:lnTo>
                      <a:pt x="46701" y="2275"/>
                    </a:lnTo>
                    <a:lnTo>
                      <a:pt x="46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24"/>
            <p:cNvSpPr/>
            <p:nvPr/>
          </p:nvSpPr>
          <p:spPr>
            <a:xfrm rot="2045335" flipH="1">
              <a:off x="8332697" y="698223"/>
              <a:ext cx="77603" cy="22776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 rot="6511297" flipH="1">
              <a:off x="8388270" y="645684"/>
              <a:ext cx="79490" cy="30028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rot="3514433" flipH="1">
              <a:off x="8303195" y="573458"/>
              <a:ext cx="79490" cy="30029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4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ctrTitle"/>
          </p:nvPr>
        </p:nvSpPr>
        <p:spPr>
          <a:xfrm>
            <a:off x="713225" y="1233000"/>
            <a:ext cx="3858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5328200" y="1296250"/>
            <a:ext cx="2634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2"/>
          </p:nvPr>
        </p:nvSpPr>
        <p:spPr>
          <a:xfrm>
            <a:off x="713225" y="3585250"/>
            <a:ext cx="38589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24"/>
          <p:cNvSpPr txBox="1"/>
          <p:nvPr/>
        </p:nvSpPr>
        <p:spPr>
          <a:xfrm>
            <a:off x="726450" y="4154900"/>
            <a:ext cx="3772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1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5"/>
          <p:cNvGrpSpPr/>
          <p:nvPr/>
        </p:nvGrpSpPr>
        <p:grpSpPr>
          <a:xfrm flipH="1">
            <a:off x="-63823" y="189813"/>
            <a:ext cx="1316675" cy="998725"/>
            <a:chOff x="7956075" y="293063"/>
            <a:chExt cx="1316675" cy="998725"/>
          </a:xfrm>
        </p:grpSpPr>
        <p:grpSp>
          <p:nvGrpSpPr>
            <p:cNvPr id="382" name="Google Shape;382;p25"/>
            <p:cNvGrpSpPr/>
            <p:nvPr/>
          </p:nvGrpSpPr>
          <p:grpSpPr>
            <a:xfrm flipH="1">
              <a:off x="7956075" y="293063"/>
              <a:ext cx="1316675" cy="998725"/>
              <a:chOff x="1251900" y="2549175"/>
              <a:chExt cx="1316675" cy="998725"/>
            </a:xfrm>
          </p:grpSpPr>
          <p:sp>
            <p:nvSpPr>
              <p:cNvPr id="383" name="Google Shape;383;p25"/>
              <p:cNvSpPr/>
              <p:nvPr/>
            </p:nvSpPr>
            <p:spPr>
              <a:xfrm>
                <a:off x="1251900" y="2549175"/>
                <a:ext cx="1316675" cy="998725"/>
              </a:xfrm>
              <a:custGeom>
                <a:avLst/>
                <a:gdLst/>
                <a:ahLst/>
                <a:cxnLst/>
                <a:rect l="l" t="t" r="r" b="b"/>
                <a:pathLst>
                  <a:path w="52667" h="39949" extrusionOk="0">
                    <a:moveTo>
                      <a:pt x="35837" y="0"/>
                    </a:moveTo>
                    <a:cubicBezTo>
                      <a:pt x="35621" y="0"/>
                      <a:pt x="35398" y="25"/>
                      <a:pt x="35183" y="83"/>
                    </a:cubicBezTo>
                    <a:cubicBezTo>
                      <a:pt x="34157" y="323"/>
                      <a:pt x="33338" y="1101"/>
                      <a:pt x="33056" y="2110"/>
                    </a:cubicBezTo>
                    <a:cubicBezTo>
                      <a:pt x="32941" y="2524"/>
                      <a:pt x="32601" y="4055"/>
                      <a:pt x="33123" y="6487"/>
                    </a:cubicBezTo>
                    <a:cubicBezTo>
                      <a:pt x="33156" y="6620"/>
                      <a:pt x="33197" y="6810"/>
                      <a:pt x="33255" y="7033"/>
                    </a:cubicBezTo>
                    <a:cubicBezTo>
                      <a:pt x="33147" y="7058"/>
                      <a:pt x="33040" y="7091"/>
                      <a:pt x="32941" y="7133"/>
                    </a:cubicBezTo>
                    <a:cubicBezTo>
                      <a:pt x="31517" y="5966"/>
                      <a:pt x="30384" y="5660"/>
                      <a:pt x="30028" y="5585"/>
                    </a:cubicBezTo>
                    <a:cubicBezTo>
                      <a:pt x="29838" y="5544"/>
                      <a:pt x="29639" y="5527"/>
                      <a:pt x="29449" y="5527"/>
                    </a:cubicBezTo>
                    <a:cubicBezTo>
                      <a:pt x="28646" y="5527"/>
                      <a:pt x="27877" y="5858"/>
                      <a:pt x="27331" y="6446"/>
                    </a:cubicBezTo>
                    <a:cubicBezTo>
                      <a:pt x="26652" y="7174"/>
                      <a:pt x="26387" y="8233"/>
                      <a:pt x="26652" y="9193"/>
                    </a:cubicBezTo>
                    <a:cubicBezTo>
                      <a:pt x="26702" y="9350"/>
                      <a:pt x="26793" y="9648"/>
                      <a:pt x="26983" y="10053"/>
                    </a:cubicBezTo>
                    <a:cubicBezTo>
                      <a:pt x="26669" y="10318"/>
                      <a:pt x="26412" y="10649"/>
                      <a:pt x="26230" y="11038"/>
                    </a:cubicBezTo>
                    <a:cubicBezTo>
                      <a:pt x="25816" y="11923"/>
                      <a:pt x="25874" y="12958"/>
                      <a:pt x="26396" y="13793"/>
                    </a:cubicBezTo>
                    <a:cubicBezTo>
                      <a:pt x="26553" y="14050"/>
                      <a:pt x="27025" y="14720"/>
                      <a:pt x="27976" y="15473"/>
                    </a:cubicBezTo>
                    <a:cubicBezTo>
                      <a:pt x="27860" y="15738"/>
                      <a:pt x="27769" y="16011"/>
                      <a:pt x="27703" y="16292"/>
                    </a:cubicBezTo>
                    <a:cubicBezTo>
                      <a:pt x="27256" y="16549"/>
                      <a:pt x="26867" y="16847"/>
                      <a:pt x="26545" y="17202"/>
                    </a:cubicBezTo>
                    <a:cubicBezTo>
                      <a:pt x="26387" y="17128"/>
                      <a:pt x="26214" y="17062"/>
                      <a:pt x="26032" y="17020"/>
                    </a:cubicBezTo>
                    <a:lnTo>
                      <a:pt x="26032" y="13851"/>
                    </a:lnTo>
                    <a:cubicBezTo>
                      <a:pt x="26032" y="12279"/>
                      <a:pt x="24807" y="11005"/>
                      <a:pt x="23235" y="10955"/>
                    </a:cubicBezTo>
                    <a:lnTo>
                      <a:pt x="15705" y="10707"/>
                    </a:lnTo>
                    <a:cubicBezTo>
                      <a:pt x="15523" y="10691"/>
                      <a:pt x="15002" y="10666"/>
                      <a:pt x="14390" y="10666"/>
                    </a:cubicBezTo>
                    <a:cubicBezTo>
                      <a:pt x="13935" y="10666"/>
                      <a:pt x="13529" y="10682"/>
                      <a:pt x="13173" y="10707"/>
                    </a:cubicBezTo>
                    <a:cubicBezTo>
                      <a:pt x="12065" y="10798"/>
                      <a:pt x="11196" y="11038"/>
                      <a:pt x="11105" y="11063"/>
                    </a:cubicBezTo>
                    <a:cubicBezTo>
                      <a:pt x="9864" y="11410"/>
                      <a:pt x="8995" y="12561"/>
                      <a:pt x="8995" y="13851"/>
                    </a:cubicBezTo>
                    <a:lnTo>
                      <a:pt x="8995" y="14546"/>
                    </a:lnTo>
                    <a:lnTo>
                      <a:pt x="7853" y="14497"/>
                    </a:lnTo>
                    <a:cubicBezTo>
                      <a:pt x="7853" y="14497"/>
                      <a:pt x="7555" y="14480"/>
                      <a:pt x="7075" y="14480"/>
                    </a:cubicBezTo>
                    <a:cubicBezTo>
                      <a:pt x="6538" y="14480"/>
                      <a:pt x="5718" y="14505"/>
                      <a:pt x="4850" y="14579"/>
                    </a:cubicBezTo>
                    <a:cubicBezTo>
                      <a:pt x="3435" y="14720"/>
                      <a:pt x="2475" y="15134"/>
                      <a:pt x="2218" y="15258"/>
                    </a:cubicBezTo>
                    <a:cubicBezTo>
                      <a:pt x="1192" y="15754"/>
                      <a:pt x="547" y="16813"/>
                      <a:pt x="580" y="17947"/>
                    </a:cubicBezTo>
                    <a:lnTo>
                      <a:pt x="621" y="19759"/>
                    </a:lnTo>
                    <a:cubicBezTo>
                      <a:pt x="613" y="19941"/>
                      <a:pt x="613" y="20123"/>
                      <a:pt x="638" y="20305"/>
                    </a:cubicBezTo>
                    <a:lnTo>
                      <a:pt x="952" y="32162"/>
                    </a:lnTo>
                    <a:cubicBezTo>
                      <a:pt x="365" y="32700"/>
                      <a:pt x="1" y="33461"/>
                      <a:pt x="1" y="34313"/>
                    </a:cubicBezTo>
                    <a:lnTo>
                      <a:pt x="1" y="37052"/>
                    </a:lnTo>
                    <a:cubicBezTo>
                      <a:pt x="1" y="37813"/>
                      <a:pt x="315" y="38566"/>
                      <a:pt x="861" y="39104"/>
                    </a:cubicBezTo>
                    <a:cubicBezTo>
                      <a:pt x="1408" y="39650"/>
                      <a:pt x="2127" y="39948"/>
                      <a:pt x="2897" y="39948"/>
                    </a:cubicBezTo>
                    <a:cubicBezTo>
                      <a:pt x="2905" y="39948"/>
                      <a:pt x="2905" y="39948"/>
                      <a:pt x="49621" y="39485"/>
                    </a:cubicBezTo>
                    <a:cubicBezTo>
                      <a:pt x="50482" y="39476"/>
                      <a:pt x="51285" y="39096"/>
                      <a:pt x="51831" y="38434"/>
                    </a:cubicBezTo>
                    <a:cubicBezTo>
                      <a:pt x="52368" y="37772"/>
                      <a:pt x="52600" y="36911"/>
                      <a:pt x="52443" y="36076"/>
                    </a:cubicBezTo>
                    <a:lnTo>
                      <a:pt x="52029" y="33792"/>
                    </a:lnTo>
                    <a:cubicBezTo>
                      <a:pt x="51781" y="32419"/>
                      <a:pt x="50581" y="31417"/>
                      <a:pt x="49183" y="31417"/>
                    </a:cubicBezTo>
                    <a:lnTo>
                      <a:pt x="47511" y="31417"/>
                    </a:lnTo>
                    <a:cubicBezTo>
                      <a:pt x="47677" y="31004"/>
                      <a:pt x="47760" y="30573"/>
                      <a:pt x="47760" y="30127"/>
                    </a:cubicBezTo>
                    <a:lnTo>
                      <a:pt x="47760" y="28819"/>
                    </a:lnTo>
                    <a:cubicBezTo>
                      <a:pt x="47983" y="28703"/>
                      <a:pt x="48240" y="28571"/>
                      <a:pt x="48546" y="28406"/>
                    </a:cubicBezTo>
                    <a:cubicBezTo>
                      <a:pt x="49448" y="27917"/>
                      <a:pt x="50143" y="27206"/>
                      <a:pt x="50556" y="26354"/>
                    </a:cubicBezTo>
                    <a:cubicBezTo>
                      <a:pt x="50846" y="25899"/>
                      <a:pt x="51003" y="25369"/>
                      <a:pt x="51003" y="24831"/>
                    </a:cubicBezTo>
                    <a:cubicBezTo>
                      <a:pt x="51094" y="24029"/>
                      <a:pt x="50987" y="23300"/>
                      <a:pt x="50904" y="22713"/>
                    </a:cubicBezTo>
                    <a:cubicBezTo>
                      <a:pt x="50879" y="22523"/>
                      <a:pt x="50846" y="22341"/>
                      <a:pt x="50838" y="22192"/>
                    </a:cubicBezTo>
                    <a:cubicBezTo>
                      <a:pt x="50838" y="22125"/>
                      <a:pt x="50829" y="22059"/>
                      <a:pt x="50829" y="21993"/>
                    </a:cubicBezTo>
                    <a:cubicBezTo>
                      <a:pt x="51136" y="21546"/>
                      <a:pt x="51409" y="21050"/>
                      <a:pt x="51640" y="20553"/>
                    </a:cubicBezTo>
                    <a:cubicBezTo>
                      <a:pt x="52021" y="20073"/>
                      <a:pt x="52236" y="19486"/>
                      <a:pt x="52261" y="18874"/>
                    </a:cubicBezTo>
                    <a:cubicBezTo>
                      <a:pt x="52666" y="17302"/>
                      <a:pt x="52567" y="15862"/>
                      <a:pt x="51955" y="14687"/>
                    </a:cubicBezTo>
                    <a:cubicBezTo>
                      <a:pt x="51376" y="13578"/>
                      <a:pt x="50366" y="12776"/>
                      <a:pt x="49108" y="12436"/>
                    </a:cubicBezTo>
                    <a:cubicBezTo>
                      <a:pt x="48554" y="12287"/>
                      <a:pt x="48008" y="12205"/>
                      <a:pt x="47487" y="12205"/>
                    </a:cubicBezTo>
                    <a:cubicBezTo>
                      <a:pt x="45137" y="12205"/>
                      <a:pt x="43722" y="13678"/>
                      <a:pt x="42845" y="14704"/>
                    </a:cubicBezTo>
                    <a:cubicBezTo>
                      <a:pt x="42688" y="14712"/>
                      <a:pt x="42539" y="14737"/>
                      <a:pt x="42390" y="14770"/>
                    </a:cubicBezTo>
                    <a:cubicBezTo>
                      <a:pt x="42489" y="14331"/>
                      <a:pt x="42514" y="14000"/>
                      <a:pt x="42514" y="13835"/>
                    </a:cubicBezTo>
                    <a:cubicBezTo>
                      <a:pt x="42522" y="13082"/>
                      <a:pt x="42257" y="12379"/>
                      <a:pt x="41761" y="11832"/>
                    </a:cubicBezTo>
                    <a:cubicBezTo>
                      <a:pt x="42539" y="10980"/>
                      <a:pt x="42845" y="10194"/>
                      <a:pt x="42944" y="9905"/>
                    </a:cubicBezTo>
                    <a:cubicBezTo>
                      <a:pt x="43201" y="9102"/>
                      <a:pt x="43101" y="8225"/>
                      <a:pt x="42663" y="7505"/>
                    </a:cubicBezTo>
                    <a:cubicBezTo>
                      <a:pt x="42224" y="6785"/>
                      <a:pt x="41496" y="6289"/>
                      <a:pt x="40660" y="6156"/>
                    </a:cubicBezTo>
                    <a:cubicBezTo>
                      <a:pt x="40528" y="6132"/>
                      <a:pt x="40313" y="6107"/>
                      <a:pt x="40023" y="6107"/>
                    </a:cubicBezTo>
                    <a:lnTo>
                      <a:pt x="39949" y="6107"/>
                    </a:lnTo>
                    <a:cubicBezTo>
                      <a:pt x="39916" y="5627"/>
                      <a:pt x="39833" y="5230"/>
                      <a:pt x="39783" y="4998"/>
                    </a:cubicBezTo>
                    <a:cubicBezTo>
                      <a:pt x="39246" y="2491"/>
                      <a:pt x="38269" y="1275"/>
                      <a:pt x="37988" y="960"/>
                    </a:cubicBezTo>
                    <a:cubicBezTo>
                      <a:pt x="37442" y="348"/>
                      <a:pt x="36656" y="0"/>
                      <a:pt x="35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302125" y="2967425"/>
                <a:ext cx="1036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1491" extrusionOk="0">
                    <a:moveTo>
                      <a:pt x="4063" y="1"/>
                    </a:moveTo>
                    <a:cubicBezTo>
                      <a:pt x="2677" y="1237"/>
                      <a:pt x="980" y="1378"/>
                      <a:pt x="305" y="1378"/>
                    </a:cubicBezTo>
                    <a:cubicBezTo>
                      <a:pt x="122" y="1378"/>
                      <a:pt x="14" y="1368"/>
                      <a:pt x="8" y="1366"/>
                    </a:cubicBezTo>
                    <a:lnTo>
                      <a:pt x="0" y="1482"/>
                    </a:lnTo>
                    <a:cubicBezTo>
                      <a:pt x="8" y="1482"/>
                      <a:pt x="116" y="1490"/>
                      <a:pt x="298" y="1490"/>
                    </a:cubicBezTo>
                    <a:cubicBezTo>
                      <a:pt x="976" y="1490"/>
                      <a:pt x="2722" y="1358"/>
                      <a:pt x="4145" y="92"/>
                    </a:cubicBezTo>
                    <a:lnTo>
                      <a:pt x="4063" y="1"/>
                    </a:ln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2324675" y="3002600"/>
                <a:ext cx="507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407" extrusionOk="0">
                    <a:moveTo>
                      <a:pt x="108" y="0"/>
                    </a:moveTo>
                    <a:lnTo>
                      <a:pt x="0" y="42"/>
                    </a:lnTo>
                    <a:cubicBezTo>
                      <a:pt x="0" y="50"/>
                      <a:pt x="116" y="331"/>
                      <a:pt x="422" y="637"/>
                    </a:cubicBezTo>
                    <a:cubicBezTo>
                      <a:pt x="703" y="927"/>
                      <a:pt x="1208" y="1291"/>
                      <a:pt x="2011" y="1407"/>
                    </a:cubicBezTo>
                    <a:lnTo>
                      <a:pt x="2027" y="1291"/>
                    </a:lnTo>
                    <a:cubicBezTo>
                      <a:pt x="563" y="1076"/>
                      <a:pt x="108" y="9"/>
                      <a:pt x="108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1313150" y="2996275"/>
                <a:ext cx="116675" cy="429775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17191" extrusionOk="0">
                    <a:moveTo>
                      <a:pt x="3556" y="1"/>
                    </a:moveTo>
                    <a:cubicBezTo>
                      <a:pt x="3068" y="1"/>
                      <a:pt x="2375" y="17"/>
                      <a:pt x="1647" y="88"/>
                    </a:cubicBezTo>
                    <a:cubicBezTo>
                      <a:pt x="645" y="179"/>
                      <a:pt x="0" y="493"/>
                      <a:pt x="0" y="493"/>
                    </a:cubicBezTo>
                    <a:lnTo>
                      <a:pt x="439" y="17191"/>
                    </a:lnTo>
                    <a:lnTo>
                      <a:pt x="4667" y="17191"/>
                    </a:lnTo>
                    <a:lnTo>
                      <a:pt x="4253" y="13"/>
                    </a:lnTo>
                    <a:cubicBezTo>
                      <a:pt x="4253" y="13"/>
                      <a:pt x="3983" y="1"/>
                      <a:pt x="3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1419475" y="2996600"/>
                <a:ext cx="281325" cy="429450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7178" extrusionOk="0">
                    <a:moveTo>
                      <a:pt x="0" y="0"/>
                    </a:moveTo>
                    <a:lnTo>
                      <a:pt x="414" y="17178"/>
                    </a:lnTo>
                    <a:lnTo>
                      <a:pt x="11253" y="17178"/>
                    </a:lnTo>
                    <a:lnTo>
                      <a:pt x="11253" y="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523500" y="2900825"/>
                <a:ext cx="92300" cy="525225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21009" extrusionOk="0">
                    <a:moveTo>
                      <a:pt x="2502" y="0"/>
                    </a:moveTo>
                    <a:cubicBezTo>
                      <a:pt x="2180" y="0"/>
                      <a:pt x="1832" y="9"/>
                      <a:pt x="1515" y="34"/>
                    </a:cubicBezTo>
                    <a:cubicBezTo>
                      <a:pt x="655" y="108"/>
                      <a:pt x="1" y="290"/>
                      <a:pt x="1" y="290"/>
                    </a:cubicBezTo>
                    <a:lnTo>
                      <a:pt x="1" y="21009"/>
                    </a:lnTo>
                    <a:lnTo>
                      <a:pt x="3162" y="21009"/>
                    </a:lnTo>
                    <a:lnTo>
                      <a:pt x="3691" y="34"/>
                    </a:lnTo>
                    <a:cubicBezTo>
                      <a:pt x="3691" y="34"/>
                      <a:pt x="3147" y="0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1602525" y="2901650"/>
                <a:ext cx="202325" cy="524400"/>
              </a:xfrm>
              <a:custGeom>
                <a:avLst/>
                <a:gdLst/>
                <a:ahLst/>
                <a:cxnLst/>
                <a:rect l="l" t="t" r="r" b="b"/>
                <a:pathLst>
                  <a:path w="8093" h="20976" extrusionOk="0">
                    <a:moveTo>
                      <a:pt x="530" y="1"/>
                    </a:moveTo>
                    <a:lnTo>
                      <a:pt x="1" y="20976"/>
                    </a:lnTo>
                    <a:lnTo>
                      <a:pt x="8093" y="20976"/>
                    </a:lnTo>
                    <a:lnTo>
                      <a:pt x="8093" y="257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649700" y="3032675"/>
                <a:ext cx="141925" cy="393375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5735" extrusionOk="0">
                    <a:moveTo>
                      <a:pt x="1200" y="1"/>
                    </a:moveTo>
                    <a:cubicBezTo>
                      <a:pt x="1137" y="1"/>
                      <a:pt x="1074" y="2"/>
                      <a:pt x="1010" y="5"/>
                    </a:cubicBezTo>
                    <a:cubicBezTo>
                      <a:pt x="406" y="38"/>
                      <a:pt x="0" y="138"/>
                      <a:pt x="0" y="138"/>
                    </a:cubicBezTo>
                    <a:lnTo>
                      <a:pt x="3302" y="15735"/>
                    </a:lnTo>
                    <a:lnTo>
                      <a:pt x="5676" y="15735"/>
                    </a:lnTo>
                    <a:lnTo>
                      <a:pt x="2383" y="138"/>
                    </a:lnTo>
                    <a:cubicBezTo>
                      <a:pt x="2383" y="138"/>
                      <a:pt x="1829" y="1"/>
                      <a:pt x="1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1709275" y="3036100"/>
                <a:ext cx="234800" cy="389950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15598" extrusionOk="0">
                    <a:moveTo>
                      <a:pt x="0" y="1"/>
                    </a:moveTo>
                    <a:lnTo>
                      <a:pt x="3293" y="15598"/>
                    </a:lnTo>
                    <a:lnTo>
                      <a:pt x="9391" y="15598"/>
                    </a:lnTo>
                    <a:lnTo>
                      <a:pt x="6040" y="8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1314175" y="3049750"/>
                <a:ext cx="1055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547" extrusionOk="0">
                    <a:moveTo>
                      <a:pt x="4195" y="1"/>
                    </a:moveTo>
                    <a:cubicBezTo>
                      <a:pt x="4180" y="1"/>
                      <a:pt x="3076" y="264"/>
                      <a:pt x="2147" y="264"/>
                    </a:cubicBezTo>
                    <a:cubicBezTo>
                      <a:pt x="2061" y="264"/>
                      <a:pt x="1977" y="262"/>
                      <a:pt x="1895" y="257"/>
                    </a:cubicBezTo>
                    <a:cubicBezTo>
                      <a:pt x="1789" y="251"/>
                      <a:pt x="1684" y="248"/>
                      <a:pt x="1581" y="248"/>
                    </a:cubicBezTo>
                    <a:cubicBezTo>
                      <a:pt x="727" y="248"/>
                      <a:pt x="8" y="439"/>
                      <a:pt x="0" y="439"/>
                    </a:cubicBezTo>
                    <a:lnTo>
                      <a:pt x="34" y="547"/>
                    </a:lnTo>
                    <a:cubicBezTo>
                      <a:pt x="41" y="547"/>
                      <a:pt x="741" y="364"/>
                      <a:pt x="1571" y="364"/>
                    </a:cubicBezTo>
                    <a:cubicBezTo>
                      <a:pt x="1675" y="364"/>
                      <a:pt x="1780" y="367"/>
                      <a:pt x="1887" y="373"/>
                    </a:cubicBezTo>
                    <a:cubicBezTo>
                      <a:pt x="1968" y="378"/>
                      <a:pt x="2052" y="380"/>
                      <a:pt x="2137" y="380"/>
                    </a:cubicBezTo>
                    <a:cubicBezTo>
                      <a:pt x="3083" y="380"/>
                      <a:pt x="4213" y="108"/>
                      <a:pt x="4220" y="108"/>
                    </a:cubicBezTo>
                    <a:lnTo>
                      <a:pt x="41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1523300" y="2942700"/>
                <a:ext cx="916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54" extrusionOk="0">
                    <a:moveTo>
                      <a:pt x="2057" y="0"/>
                    </a:moveTo>
                    <a:cubicBezTo>
                      <a:pt x="985" y="0"/>
                      <a:pt x="17" y="140"/>
                      <a:pt x="1" y="146"/>
                    </a:cubicBezTo>
                    <a:lnTo>
                      <a:pt x="17" y="253"/>
                    </a:lnTo>
                    <a:cubicBezTo>
                      <a:pt x="34" y="253"/>
                      <a:pt x="1006" y="114"/>
                      <a:pt x="2075" y="114"/>
                    </a:cubicBezTo>
                    <a:cubicBezTo>
                      <a:pt x="2609" y="114"/>
                      <a:pt x="3167" y="149"/>
                      <a:pt x="3641" y="253"/>
                    </a:cubicBezTo>
                    <a:lnTo>
                      <a:pt x="3666" y="146"/>
                    </a:lnTo>
                    <a:cubicBezTo>
                      <a:pt x="3177" y="37"/>
                      <a:pt x="2604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523500" y="2964800"/>
                <a:ext cx="910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479" extrusionOk="0">
                    <a:moveTo>
                      <a:pt x="1060" y="0"/>
                    </a:moveTo>
                    <a:cubicBezTo>
                      <a:pt x="476" y="0"/>
                      <a:pt x="39" y="36"/>
                      <a:pt x="1" y="40"/>
                    </a:cubicBezTo>
                    <a:lnTo>
                      <a:pt x="9" y="147"/>
                    </a:lnTo>
                    <a:cubicBezTo>
                      <a:pt x="20" y="147"/>
                      <a:pt x="449" y="113"/>
                      <a:pt x="1030" y="113"/>
                    </a:cubicBezTo>
                    <a:cubicBezTo>
                      <a:pt x="1826" y="113"/>
                      <a:pt x="2908" y="177"/>
                      <a:pt x="3592" y="478"/>
                    </a:cubicBezTo>
                    <a:lnTo>
                      <a:pt x="3642" y="379"/>
                    </a:lnTo>
                    <a:cubicBezTo>
                      <a:pt x="2938" y="68"/>
                      <a:pt x="1861" y="0"/>
                      <a:pt x="10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523300" y="3354575"/>
                <a:ext cx="813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69" extrusionOk="0">
                    <a:moveTo>
                      <a:pt x="1934" y="0"/>
                    </a:moveTo>
                    <a:cubicBezTo>
                      <a:pt x="997" y="0"/>
                      <a:pt x="61" y="147"/>
                      <a:pt x="1" y="153"/>
                    </a:cubicBezTo>
                    <a:lnTo>
                      <a:pt x="17" y="269"/>
                    </a:lnTo>
                    <a:cubicBezTo>
                      <a:pt x="34" y="263"/>
                      <a:pt x="973" y="116"/>
                      <a:pt x="1910" y="116"/>
                    </a:cubicBezTo>
                    <a:cubicBezTo>
                      <a:pt x="2388" y="116"/>
                      <a:pt x="2865" y="154"/>
                      <a:pt x="3219" y="269"/>
                    </a:cubicBezTo>
                    <a:lnTo>
                      <a:pt x="3252" y="153"/>
                    </a:lnTo>
                    <a:cubicBezTo>
                      <a:pt x="2890" y="38"/>
                      <a:pt x="2412" y="0"/>
                      <a:pt x="19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523300" y="3369725"/>
                <a:ext cx="807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234" extrusionOk="0">
                    <a:moveTo>
                      <a:pt x="1867" y="0"/>
                    </a:moveTo>
                    <a:cubicBezTo>
                      <a:pt x="916" y="0"/>
                      <a:pt x="17" y="118"/>
                      <a:pt x="1" y="118"/>
                    </a:cubicBezTo>
                    <a:lnTo>
                      <a:pt x="17" y="234"/>
                    </a:lnTo>
                    <a:cubicBezTo>
                      <a:pt x="28" y="228"/>
                      <a:pt x="904" y="114"/>
                      <a:pt x="1839" y="114"/>
                    </a:cubicBezTo>
                    <a:cubicBezTo>
                      <a:pt x="2317" y="114"/>
                      <a:pt x="2810" y="144"/>
                      <a:pt x="3211" y="234"/>
                    </a:cubicBezTo>
                    <a:lnTo>
                      <a:pt x="3228" y="118"/>
                    </a:lnTo>
                    <a:cubicBezTo>
                      <a:pt x="2830" y="30"/>
                      <a:pt x="2342" y="0"/>
                      <a:pt x="1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58600" y="3074525"/>
                <a:ext cx="602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60" extrusionOk="0">
                    <a:moveTo>
                      <a:pt x="1381" y="1"/>
                    </a:moveTo>
                    <a:cubicBezTo>
                      <a:pt x="694" y="1"/>
                      <a:pt x="44" y="138"/>
                      <a:pt x="0" y="143"/>
                    </a:cubicBezTo>
                    <a:lnTo>
                      <a:pt x="25" y="259"/>
                    </a:lnTo>
                    <a:cubicBezTo>
                      <a:pt x="36" y="254"/>
                      <a:pt x="704" y="115"/>
                      <a:pt x="1399" y="115"/>
                    </a:cubicBezTo>
                    <a:cubicBezTo>
                      <a:pt x="1744" y="115"/>
                      <a:pt x="2095" y="149"/>
                      <a:pt x="2375" y="251"/>
                    </a:cubicBezTo>
                    <a:lnTo>
                      <a:pt x="2408" y="152"/>
                    </a:lnTo>
                    <a:cubicBezTo>
                      <a:pt x="2110" y="38"/>
                      <a:pt x="1740" y="1"/>
                      <a:pt x="13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1661275" y="3087300"/>
                <a:ext cx="598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220" extrusionOk="0">
                    <a:moveTo>
                      <a:pt x="1333" y="0"/>
                    </a:moveTo>
                    <a:cubicBezTo>
                      <a:pt x="645" y="0"/>
                      <a:pt x="39" y="107"/>
                      <a:pt x="1" y="112"/>
                    </a:cubicBezTo>
                    <a:lnTo>
                      <a:pt x="17" y="220"/>
                    </a:lnTo>
                    <a:cubicBezTo>
                      <a:pt x="28" y="220"/>
                      <a:pt x="642" y="113"/>
                      <a:pt x="1335" y="113"/>
                    </a:cubicBezTo>
                    <a:cubicBezTo>
                      <a:pt x="1681" y="113"/>
                      <a:pt x="2047" y="140"/>
                      <a:pt x="2367" y="220"/>
                    </a:cubicBezTo>
                    <a:lnTo>
                      <a:pt x="2392" y="112"/>
                    </a:lnTo>
                    <a:cubicBezTo>
                      <a:pt x="2061" y="28"/>
                      <a:pt x="1686" y="0"/>
                      <a:pt x="13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1717125" y="3351950"/>
                <a:ext cx="60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17" extrusionOk="0">
                    <a:moveTo>
                      <a:pt x="1355" y="0"/>
                    </a:moveTo>
                    <a:cubicBezTo>
                      <a:pt x="666" y="0"/>
                      <a:pt x="44" y="104"/>
                      <a:pt x="1" y="109"/>
                    </a:cubicBezTo>
                    <a:lnTo>
                      <a:pt x="25" y="217"/>
                    </a:lnTo>
                    <a:cubicBezTo>
                      <a:pt x="31" y="217"/>
                      <a:pt x="665" y="114"/>
                      <a:pt x="1360" y="114"/>
                    </a:cubicBezTo>
                    <a:cubicBezTo>
                      <a:pt x="1707" y="114"/>
                      <a:pt x="2069" y="139"/>
                      <a:pt x="2375" y="217"/>
                    </a:cubicBezTo>
                    <a:lnTo>
                      <a:pt x="2400" y="109"/>
                    </a:lnTo>
                    <a:cubicBezTo>
                      <a:pt x="2080" y="28"/>
                      <a:pt x="1709" y="0"/>
                      <a:pt x="1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720450" y="3366775"/>
                <a:ext cx="6000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28" extrusionOk="0">
                    <a:moveTo>
                      <a:pt x="1222" y="0"/>
                    </a:moveTo>
                    <a:cubicBezTo>
                      <a:pt x="521" y="0"/>
                      <a:pt x="5" y="115"/>
                      <a:pt x="0" y="120"/>
                    </a:cubicBezTo>
                    <a:lnTo>
                      <a:pt x="25" y="228"/>
                    </a:lnTo>
                    <a:cubicBezTo>
                      <a:pt x="30" y="228"/>
                      <a:pt x="543" y="114"/>
                      <a:pt x="1238" y="114"/>
                    </a:cubicBezTo>
                    <a:cubicBezTo>
                      <a:pt x="1585" y="114"/>
                      <a:pt x="1978" y="142"/>
                      <a:pt x="2375" y="228"/>
                    </a:cubicBezTo>
                    <a:lnTo>
                      <a:pt x="2400" y="120"/>
                    </a:lnTo>
                    <a:cubicBezTo>
                      <a:pt x="1988" y="30"/>
                      <a:pt x="1581" y="0"/>
                      <a:pt x="12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2036525" y="3331500"/>
                <a:ext cx="3018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2073" h="4259" extrusionOk="0">
                    <a:moveTo>
                      <a:pt x="25" y="0"/>
                    </a:moveTo>
                    <a:cubicBezTo>
                      <a:pt x="25" y="0"/>
                      <a:pt x="0" y="1572"/>
                      <a:pt x="1175" y="2731"/>
                    </a:cubicBezTo>
                    <a:cubicBezTo>
                      <a:pt x="1216" y="2764"/>
                      <a:pt x="1249" y="2797"/>
                      <a:pt x="1283" y="2830"/>
                    </a:cubicBezTo>
                    <a:cubicBezTo>
                      <a:pt x="1572" y="3095"/>
                      <a:pt x="1928" y="3335"/>
                      <a:pt x="2366" y="3525"/>
                    </a:cubicBezTo>
                    <a:cubicBezTo>
                      <a:pt x="2507" y="3583"/>
                      <a:pt x="2648" y="3641"/>
                      <a:pt x="2788" y="3691"/>
                    </a:cubicBezTo>
                    <a:lnTo>
                      <a:pt x="2797" y="3691"/>
                    </a:lnTo>
                    <a:lnTo>
                      <a:pt x="3086" y="3790"/>
                    </a:lnTo>
                    <a:cubicBezTo>
                      <a:pt x="4039" y="4092"/>
                      <a:pt x="5137" y="4258"/>
                      <a:pt x="6195" y="4258"/>
                    </a:cubicBezTo>
                    <a:cubicBezTo>
                      <a:pt x="7022" y="4258"/>
                      <a:pt x="7825" y="4157"/>
                      <a:pt x="8514" y="3939"/>
                    </a:cubicBezTo>
                    <a:cubicBezTo>
                      <a:pt x="8622" y="3906"/>
                      <a:pt x="8729" y="3873"/>
                      <a:pt x="8837" y="3831"/>
                    </a:cubicBezTo>
                    <a:lnTo>
                      <a:pt x="8845" y="3823"/>
                    </a:lnTo>
                    <a:cubicBezTo>
                      <a:pt x="9333" y="3633"/>
                      <a:pt x="9747" y="3376"/>
                      <a:pt x="10053" y="3045"/>
                    </a:cubicBezTo>
                    <a:cubicBezTo>
                      <a:pt x="10955" y="2077"/>
                      <a:pt x="11518" y="1134"/>
                      <a:pt x="11807" y="555"/>
                    </a:cubicBezTo>
                    <a:lnTo>
                      <a:pt x="11816" y="555"/>
                    </a:lnTo>
                    <a:cubicBezTo>
                      <a:pt x="11816" y="546"/>
                      <a:pt x="11824" y="538"/>
                      <a:pt x="11824" y="530"/>
                    </a:cubicBezTo>
                    <a:cubicBezTo>
                      <a:pt x="11998" y="199"/>
                      <a:pt x="12072" y="0"/>
                      <a:pt x="12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2023475" y="3239850"/>
                <a:ext cx="324575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493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lnTo>
                      <a:pt x="1" y="3004"/>
                    </a:lnTo>
                    <a:cubicBezTo>
                      <a:pt x="1" y="4072"/>
                      <a:pt x="2905" y="4932"/>
                      <a:pt x="6488" y="4932"/>
                    </a:cubicBezTo>
                    <a:cubicBezTo>
                      <a:pt x="10070" y="4932"/>
                      <a:pt x="12983" y="4072"/>
                      <a:pt x="12983" y="3004"/>
                    </a:cubicBezTo>
                    <a:lnTo>
                      <a:pt x="12983" y="1292"/>
                    </a:ln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2023475" y="3239850"/>
                <a:ext cx="32457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258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cubicBezTo>
                      <a:pt x="1" y="1829"/>
                      <a:pt x="1680" y="2293"/>
                      <a:pt x="4063" y="2483"/>
                    </a:cubicBezTo>
                    <a:cubicBezTo>
                      <a:pt x="4808" y="2549"/>
                      <a:pt x="5627" y="2582"/>
                      <a:pt x="6488" y="2582"/>
                    </a:cubicBezTo>
                    <a:cubicBezTo>
                      <a:pt x="9557" y="2582"/>
                      <a:pt x="12122" y="2152"/>
                      <a:pt x="12801" y="1589"/>
                    </a:cubicBezTo>
                    <a:cubicBezTo>
                      <a:pt x="12917" y="1490"/>
                      <a:pt x="12983" y="1391"/>
                      <a:pt x="12983" y="1292"/>
                    </a:cubicBez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 rot="-1114685">
                <a:off x="2191875" y="2788400"/>
                <a:ext cx="65801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1870" extrusionOk="0">
                    <a:moveTo>
                      <a:pt x="2472" y="0"/>
                    </a:moveTo>
                    <a:cubicBezTo>
                      <a:pt x="2184" y="0"/>
                      <a:pt x="1529" y="72"/>
                      <a:pt x="696" y="614"/>
                    </a:cubicBezTo>
                    <a:cubicBezTo>
                      <a:pt x="67" y="1019"/>
                      <a:pt x="1" y="1367"/>
                      <a:pt x="141" y="1631"/>
                    </a:cubicBezTo>
                    <a:cubicBezTo>
                      <a:pt x="219" y="1774"/>
                      <a:pt x="338" y="1870"/>
                      <a:pt x="523" y="1870"/>
                    </a:cubicBezTo>
                    <a:cubicBezTo>
                      <a:pt x="691" y="1870"/>
                      <a:pt x="913" y="1791"/>
                      <a:pt x="1209" y="1598"/>
                    </a:cubicBezTo>
                    <a:cubicBezTo>
                      <a:pt x="2359" y="845"/>
                      <a:pt x="2632" y="10"/>
                      <a:pt x="2632" y="10"/>
                    </a:cubicBezTo>
                    <a:cubicBezTo>
                      <a:pt x="2632" y="10"/>
                      <a:pt x="2576" y="0"/>
                      <a:pt x="24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163525" y="2906400"/>
                <a:ext cx="531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554" extrusionOk="0">
                    <a:moveTo>
                      <a:pt x="2127" y="1"/>
                    </a:moveTo>
                    <a:cubicBezTo>
                      <a:pt x="2127" y="1"/>
                      <a:pt x="1324" y="166"/>
                      <a:pt x="472" y="1275"/>
                    </a:cubicBezTo>
                    <a:cubicBezTo>
                      <a:pt x="0" y="1879"/>
                      <a:pt x="33" y="2227"/>
                      <a:pt x="249" y="2433"/>
                    </a:cubicBezTo>
                    <a:cubicBezTo>
                      <a:pt x="326" y="2508"/>
                      <a:pt x="416" y="2553"/>
                      <a:pt x="521" y="2553"/>
                    </a:cubicBezTo>
                    <a:cubicBezTo>
                      <a:pt x="709" y="2553"/>
                      <a:pt x="947" y="2407"/>
                      <a:pt x="1250" y="2020"/>
                    </a:cubicBezTo>
                    <a:cubicBezTo>
                      <a:pt x="2119" y="894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022250" y="2829450"/>
                <a:ext cx="169625" cy="465675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8627" extrusionOk="0">
                    <a:moveTo>
                      <a:pt x="99" y="1"/>
                    </a:moveTo>
                    <a:lnTo>
                      <a:pt x="0" y="100"/>
                    </a:lnTo>
                    <a:cubicBezTo>
                      <a:pt x="3715" y="4841"/>
                      <a:pt x="5279" y="9624"/>
                      <a:pt x="5933" y="12801"/>
                    </a:cubicBezTo>
                    <a:cubicBezTo>
                      <a:pt x="6644" y="16243"/>
                      <a:pt x="6479" y="18593"/>
                      <a:pt x="6471" y="18618"/>
                    </a:cubicBezTo>
                    <a:lnTo>
                      <a:pt x="6611" y="18626"/>
                    </a:lnTo>
                    <a:cubicBezTo>
                      <a:pt x="6611" y="18609"/>
                      <a:pt x="6785" y="16235"/>
                      <a:pt x="6073" y="12776"/>
                    </a:cubicBezTo>
                    <a:cubicBezTo>
                      <a:pt x="5411" y="9582"/>
                      <a:pt x="3839" y="4767"/>
                      <a:pt x="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13475" y="2717350"/>
                <a:ext cx="70750" cy="26190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0476" extrusionOk="0">
                    <a:moveTo>
                      <a:pt x="1175" y="0"/>
                    </a:moveTo>
                    <a:lnTo>
                      <a:pt x="1051" y="50"/>
                    </a:lnTo>
                    <a:cubicBezTo>
                      <a:pt x="1067" y="108"/>
                      <a:pt x="2681" y="5751"/>
                      <a:pt x="0" y="10393"/>
                    </a:cubicBezTo>
                    <a:lnTo>
                      <a:pt x="116" y="10475"/>
                    </a:lnTo>
                    <a:cubicBezTo>
                      <a:pt x="2830" y="5767"/>
                      <a:pt x="1192" y="58"/>
                      <a:pt x="1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003625" y="2894825"/>
                <a:ext cx="776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911" extrusionOk="0">
                    <a:moveTo>
                      <a:pt x="83" y="0"/>
                    </a:moveTo>
                    <a:lnTo>
                      <a:pt x="0" y="133"/>
                    </a:lnTo>
                    <a:cubicBezTo>
                      <a:pt x="17" y="141"/>
                      <a:pt x="1068" y="911"/>
                      <a:pt x="2450" y="911"/>
                    </a:cubicBezTo>
                    <a:cubicBezTo>
                      <a:pt x="2665" y="911"/>
                      <a:pt x="2880" y="894"/>
                      <a:pt x="3103" y="853"/>
                    </a:cubicBezTo>
                    <a:lnTo>
                      <a:pt x="3078" y="704"/>
                    </a:lnTo>
                    <a:cubicBezTo>
                      <a:pt x="2863" y="743"/>
                      <a:pt x="2653" y="760"/>
                      <a:pt x="2451" y="760"/>
                    </a:cubicBezTo>
                    <a:cubicBezTo>
                      <a:pt x="1109" y="760"/>
                      <a:pt x="90" y="15"/>
                      <a:pt x="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09425" y="3088225"/>
                <a:ext cx="172750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6910" h="4858" extrusionOk="0">
                    <a:moveTo>
                      <a:pt x="58" y="1"/>
                    </a:moveTo>
                    <a:lnTo>
                      <a:pt x="17" y="150"/>
                    </a:lnTo>
                    <a:cubicBezTo>
                      <a:pt x="8" y="142"/>
                      <a:pt x="0" y="142"/>
                      <a:pt x="0" y="142"/>
                    </a:cubicBezTo>
                    <a:lnTo>
                      <a:pt x="0" y="142"/>
                    </a:lnTo>
                    <a:cubicBezTo>
                      <a:pt x="17" y="158"/>
                      <a:pt x="75" y="241"/>
                      <a:pt x="132" y="332"/>
                    </a:cubicBezTo>
                    <a:cubicBezTo>
                      <a:pt x="1812" y="2980"/>
                      <a:pt x="4088" y="4502"/>
                      <a:pt x="6893" y="4858"/>
                    </a:cubicBezTo>
                    <a:lnTo>
                      <a:pt x="6909" y="4709"/>
                    </a:lnTo>
                    <a:cubicBezTo>
                      <a:pt x="4137" y="4353"/>
                      <a:pt x="1895" y="2855"/>
                      <a:pt x="240" y="249"/>
                    </a:cubicBezTo>
                    <a:cubicBezTo>
                      <a:pt x="124" y="59"/>
                      <a:pt x="99" y="17"/>
                      <a:pt x="58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061125" y="3042525"/>
                <a:ext cx="30225" cy="1262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048" extrusionOk="0">
                    <a:moveTo>
                      <a:pt x="125" y="0"/>
                    </a:moveTo>
                    <a:lnTo>
                      <a:pt x="1" y="66"/>
                    </a:lnTo>
                    <a:cubicBezTo>
                      <a:pt x="17" y="91"/>
                      <a:pt x="1209" y="3020"/>
                      <a:pt x="721" y="5006"/>
                    </a:cubicBezTo>
                    <a:lnTo>
                      <a:pt x="853" y="5048"/>
                    </a:lnTo>
                    <a:cubicBezTo>
                      <a:pt x="1118" y="3980"/>
                      <a:pt x="903" y="2665"/>
                      <a:pt x="679" y="1746"/>
                    </a:cubicBezTo>
                    <a:cubicBezTo>
                      <a:pt x="439" y="753"/>
                      <a:pt x="133" y="9"/>
                      <a:pt x="125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1962450" y="2772375"/>
                <a:ext cx="7720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027" extrusionOk="0">
                    <a:moveTo>
                      <a:pt x="1" y="0"/>
                    </a:moveTo>
                    <a:cubicBezTo>
                      <a:pt x="1" y="0"/>
                      <a:pt x="299" y="1059"/>
                      <a:pt x="1614" y="2383"/>
                    </a:cubicBezTo>
                    <a:cubicBezTo>
                      <a:pt x="2084" y="2852"/>
                      <a:pt x="2405" y="3026"/>
                      <a:pt x="2625" y="3026"/>
                    </a:cubicBezTo>
                    <a:cubicBezTo>
                      <a:pt x="2742" y="3026"/>
                      <a:pt x="2831" y="2977"/>
                      <a:pt x="2897" y="2896"/>
                    </a:cubicBezTo>
                    <a:cubicBezTo>
                      <a:pt x="3087" y="2664"/>
                      <a:pt x="3021" y="2259"/>
                      <a:pt x="2301" y="1531"/>
                    </a:cubicBezTo>
                    <a:cubicBezTo>
                      <a:pt x="961" y="19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1947775" y="2868150"/>
                <a:ext cx="914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2052" extrusionOk="0">
                    <a:moveTo>
                      <a:pt x="167" y="1"/>
                    </a:moveTo>
                    <a:cubicBezTo>
                      <a:pt x="57" y="1"/>
                      <a:pt x="0" y="8"/>
                      <a:pt x="0" y="8"/>
                    </a:cubicBezTo>
                    <a:cubicBezTo>
                      <a:pt x="0" y="8"/>
                      <a:pt x="563" y="927"/>
                      <a:pt x="2177" y="1746"/>
                    </a:cubicBezTo>
                    <a:cubicBezTo>
                      <a:pt x="2607" y="1963"/>
                      <a:pt x="2914" y="2051"/>
                      <a:pt x="3129" y="2051"/>
                    </a:cubicBezTo>
                    <a:cubicBezTo>
                      <a:pt x="3357" y="2051"/>
                      <a:pt x="3482" y="1953"/>
                      <a:pt x="3542" y="1804"/>
                    </a:cubicBezTo>
                    <a:cubicBezTo>
                      <a:pt x="3658" y="1523"/>
                      <a:pt x="3492" y="1150"/>
                      <a:pt x="2607" y="703"/>
                    </a:cubicBezTo>
                    <a:cubicBezTo>
                      <a:pt x="1366" y="77"/>
                      <a:pt x="509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033400" y="2989975"/>
                <a:ext cx="46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915" extrusionOk="0">
                    <a:moveTo>
                      <a:pt x="166" y="1"/>
                    </a:moveTo>
                    <a:cubicBezTo>
                      <a:pt x="166" y="1"/>
                      <a:pt x="1" y="894"/>
                      <a:pt x="605" y="2193"/>
                    </a:cubicBezTo>
                    <a:cubicBezTo>
                      <a:pt x="852" y="2725"/>
                      <a:pt x="1086" y="2915"/>
                      <a:pt x="1291" y="2915"/>
                    </a:cubicBezTo>
                    <a:cubicBezTo>
                      <a:pt x="1361" y="2915"/>
                      <a:pt x="1427" y="2893"/>
                      <a:pt x="1490" y="2855"/>
                    </a:cubicBezTo>
                    <a:cubicBezTo>
                      <a:pt x="1747" y="2715"/>
                      <a:pt x="1846" y="2384"/>
                      <a:pt x="1515" y="1672"/>
                    </a:cubicBezTo>
                    <a:cubicBezTo>
                      <a:pt x="911" y="356"/>
                      <a:pt x="166" y="1"/>
                      <a:pt x="166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 rot="-623241">
                <a:off x="2067326" y="2807524"/>
                <a:ext cx="36650" cy="7859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144" extrusionOk="0">
                    <a:moveTo>
                      <a:pt x="357" y="1"/>
                    </a:moveTo>
                    <a:cubicBezTo>
                      <a:pt x="357" y="1"/>
                      <a:pt x="1" y="820"/>
                      <a:pt x="307" y="2243"/>
                    </a:cubicBezTo>
                    <a:cubicBezTo>
                      <a:pt x="450" y="2917"/>
                      <a:pt x="668" y="3144"/>
                      <a:pt x="907" y="3144"/>
                    </a:cubicBezTo>
                    <a:cubicBezTo>
                      <a:pt x="944" y="3144"/>
                      <a:pt x="981" y="3138"/>
                      <a:pt x="1019" y="3128"/>
                    </a:cubicBezTo>
                    <a:cubicBezTo>
                      <a:pt x="1292" y="3054"/>
                      <a:pt x="1465" y="2764"/>
                      <a:pt x="1300" y="1987"/>
                    </a:cubicBezTo>
                    <a:cubicBezTo>
                      <a:pt x="994" y="539"/>
                      <a:pt x="357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101050" y="3093600"/>
                <a:ext cx="28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213" extrusionOk="0">
                    <a:moveTo>
                      <a:pt x="663" y="1"/>
                    </a:moveTo>
                    <a:cubicBezTo>
                      <a:pt x="663" y="1"/>
                      <a:pt x="116" y="679"/>
                      <a:pt x="42" y="2136"/>
                    </a:cubicBezTo>
                    <a:cubicBezTo>
                      <a:pt x="1" y="2938"/>
                      <a:pt x="224" y="3195"/>
                      <a:pt x="505" y="3211"/>
                    </a:cubicBezTo>
                    <a:cubicBezTo>
                      <a:pt x="515" y="3212"/>
                      <a:pt x="524" y="3212"/>
                      <a:pt x="534" y="3212"/>
                    </a:cubicBezTo>
                    <a:cubicBezTo>
                      <a:pt x="803" y="3212"/>
                      <a:pt x="1028" y="2977"/>
                      <a:pt x="1068" y="2202"/>
                    </a:cubicBezTo>
                    <a:cubicBezTo>
                      <a:pt x="1142" y="721"/>
                      <a:pt x="663" y="1"/>
                      <a:pt x="66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1987075" y="3060525"/>
                <a:ext cx="5257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585" extrusionOk="0">
                    <a:moveTo>
                      <a:pt x="0" y="0"/>
                    </a:moveTo>
                    <a:cubicBezTo>
                      <a:pt x="0" y="0"/>
                      <a:pt x="17" y="910"/>
                      <a:pt x="853" y="2036"/>
                    </a:cubicBezTo>
                    <a:cubicBezTo>
                      <a:pt x="1156" y="2436"/>
                      <a:pt x="1395" y="2585"/>
                      <a:pt x="1584" y="2585"/>
                    </a:cubicBezTo>
                    <a:cubicBezTo>
                      <a:pt x="1685" y="2585"/>
                      <a:pt x="1771" y="2543"/>
                      <a:pt x="1846" y="2474"/>
                    </a:cubicBezTo>
                    <a:cubicBezTo>
                      <a:pt x="2061" y="2267"/>
                      <a:pt x="2102" y="1928"/>
                      <a:pt x="1639" y="1307"/>
                    </a:cubicBezTo>
                    <a:cubicBezTo>
                      <a:pt x="795" y="166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14900" y="2634200"/>
                <a:ext cx="41000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4224" extrusionOk="0">
                    <a:moveTo>
                      <a:pt x="299" y="0"/>
                    </a:moveTo>
                    <a:cubicBezTo>
                      <a:pt x="299" y="0"/>
                      <a:pt x="1" y="1059"/>
                      <a:pt x="415" y="2979"/>
                    </a:cubicBezTo>
                    <a:cubicBezTo>
                      <a:pt x="615" y="3919"/>
                      <a:pt x="868" y="4224"/>
                      <a:pt x="1120" y="4224"/>
                    </a:cubicBezTo>
                    <a:cubicBezTo>
                      <a:pt x="1150" y="4224"/>
                      <a:pt x="1180" y="4219"/>
                      <a:pt x="1209" y="4212"/>
                    </a:cubicBezTo>
                    <a:cubicBezTo>
                      <a:pt x="1482" y="4137"/>
                      <a:pt x="1639" y="3765"/>
                      <a:pt x="1408" y="2714"/>
                    </a:cubicBezTo>
                    <a:cubicBezTo>
                      <a:pt x="986" y="770"/>
                      <a:pt x="299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1922525" y="2959825"/>
                <a:ext cx="267500" cy="34295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3718" extrusionOk="0">
                    <a:moveTo>
                      <a:pt x="3993" y="1"/>
                    </a:moveTo>
                    <a:cubicBezTo>
                      <a:pt x="3851" y="1"/>
                      <a:pt x="3709" y="24"/>
                      <a:pt x="3567" y="73"/>
                    </a:cubicBezTo>
                    <a:cubicBezTo>
                      <a:pt x="1" y="1298"/>
                      <a:pt x="7928" y="9382"/>
                      <a:pt x="8838" y="13717"/>
                    </a:cubicBezTo>
                    <a:lnTo>
                      <a:pt x="10699" y="13618"/>
                    </a:lnTo>
                    <a:cubicBezTo>
                      <a:pt x="10699" y="13618"/>
                      <a:pt x="7412" y="1"/>
                      <a:pt x="39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1870825" y="3027050"/>
                <a:ext cx="306175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723" extrusionOk="0">
                    <a:moveTo>
                      <a:pt x="4129" y="0"/>
                    </a:moveTo>
                    <a:cubicBezTo>
                      <a:pt x="3876" y="0"/>
                      <a:pt x="3629" y="58"/>
                      <a:pt x="3393" y="181"/>
                    </a:cubicBezTo>
                    <a:cubicBezTo>
                      <a:pt x="0" y="1951"/>
                      <a:pt x="8937" y="7222"/>
                      <a:pt x="10401" y="10722"/>
                    </a:cubicBezTo>
                    <a:lnTo>
                      <a:pt x="12246" y="10259"/>
                    </a:lnTo>
                    <a:cubicBezTo>
                      <a:pt x="12246" y="10259"/>
                      <a:pt x="7525" y="0"/>
                      <a:pt x="4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1980050" y="3067750"/>
                <a:ext cx="173975" cy="2228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912" extrusionOk="0">
                    <a:moveTo>
                      <a:pt x="91" y="1"/>
                    </a:moveTo>
                    <a:lnTo>
                      <a:pt x="0" y="141"/>
                    </a:lnTo>
                    <a:cubicBezTo>
                      <a:pt x="50" y="174"/>
                      <a:pt x="4956" y="4245"/>
                      <a:pt x="6826" y="8912"/>
                    </a:cubicBezTo>
                    <a:lnTo>
                      <a:pt x="6959" y="8846"/>
                    </a:lnTo>
                    <a:cubicBezTo>
                      <a:pt x="5081" y="4138"/>
                      <a:pt x="141" y="42"/>
                      <a:pt x="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115950" y="2939300"/>
                <a:ext cx="370300" cy="3651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4605" extrusionOk="0">
                    <a:moveTo>
                      <a:pt x="11902" y="1"/>
                    </a:moveTo>
                    <a:cubicBezTo>
                      <a:pt x="10468" y="1"/>
                      <a:pt x="9762" y="1179"/>
                      <a:pt x="8796" y="2251"/>
                    </a:cubicBezTo>
                    <a:cubicBezTo>
                      <a:pt x="7662" y="3517"/>
                      <a:pt x="3103" y="1895"/>
                      <a:pt x="3467" y="5643"/>
                    </a:cubicBezTo>
                    <a:cubicBezTo>
                      <a:pt x="3831" y="9392"/>
                      <a:pt x="2557" y="8986"/>
                      <a:pt x="968" y="11013"/>
                    </a:cubicBezTo>
                    <a:cubicBezTo>
                      <a:pt x="671" y="11386"/>
                      <a:pt x="472" y="11758"/>
                      <a:pt x="348" y="12114"/>
                    </a:cubicBezTo>
                    <a:cubicBezTo>
                      <a:pt x="0" y="13098"/>
                      <a:pt x="174" y="13976"/>
                      <a:pt x="364" y="14505"/>
                    </a:cubicBezTo>
                    <a:cubicBezTo>
                      <a:pt x="1109" y="14571"/>
                      <a:pt x="1928" y="14604"/>
                      <a:pt x="2789" y="14604"/>
                    </a:cubicBezTo>
                    <a:cubicBezTo>
                      <a:pt x="5858" y="14604"/>
                      <a:pt x="8423" y="14174"/>
                      <a:pt x="9102" y="13611"/>
                    </a:cubicBezTo>
                    <a:cubicBezTo>
                      <a:pt x="9325" y="13446"/>
                      <a:pt x="9292" y="13189"/>
                      <a:pt x="9292" y="13189"/>
                    </a:cubicBezTo>
                    <a:cubicBezTo>
                      <a:pt x="9507" y="11543"/>
                      <a:pt x="9433" y="11924"/>
                      <a:pt x="11576" y="10757"/>
                    </a:cubicBezTo>
                    <a:cubicBezTo>
                      <a:pt x="13719" y="9598"/>
                      <a:pt x="11485" y="7216"/>
                      <a:pt x="12759" y="5395"/>
                    </a:cubicBezTo>
                    <a:cubicBezTo>
                      <a:pt x="14042" y="3567"/>
                      <a:pt x="14811" y="687"/>
                      <a:pt x="12759" y="125"/>
                    </a:cubicBezTo>
                    <a:cubicBezTo>
                      <a:pt x="12446" y="40"/>
                      <a:pt x="12162" y="1"/>
                      <a:pt x="1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06125" y="2950475"/>
                <a:ext cx="244325" cy="357250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14290" extrusionOk="0">
                    <a:moveTo>
                      <a:pt x="9682" y="0"/>
                    </a:moveTo>
                    <a:cubicBezTo>
                      <a:pt x="1772" y="7720"/>
                      <a:pt x="17" y="14182"/>
                      <a:pt x="1" y="14248"/>
                    </a:cubicBezTo>
                    <a:lnTo>
                      <a:pt x="133" y="14290"/>
                    </a:lnTo>
                    <a:cubicBezTo>
                      <a:pt x="150" y="14224"/>
                      <a:pt x="1887" y="7811"/>
                      <a:pt x="9773" y="116"/>
                    </a:cubicBezTo>
                    <a:lnTo>
                      <a:pt x="9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01575" y="3081825"/>
                <a:ext cx="683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894" extrusionOk="0">
                    <a:moveTo>
                      <a:pt x="84" y="0"/>
                    </a:moveTo>
                    <a:lnTo>
                      <a:pt x="1" y="116"/>
                    </a:lnTo>
                    <a:cubicBezTo>
                      <a:pt x="34" y="149"/>
                      <a:pt x="861" y="819"/>
                      <a:pt x="2731" y="894"/>
                    </a:cubicBezTo>
                    <a:lnTo>
                      <a:pt x="2731" y="745"/>
                    </a:lnTo>
                    <a:cubicBezTo>
                      <a:pt x="919" y="671"/>
                      <a:pt x="92" y="9"/>
                      <a:pt x="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244200" y="3019350"/>
                <a:ext cx="5505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477" extrusionOk="0">
                    <a:moveTo>
                      <a:pt x="133" y="1"/>
                    </a:moveTo>
                    <a:lnTo>
                      <a:pt x="0" y="17"/>
                    </a:lnTo>
                    <a:cubicBezTo>
                      <a:pt x="0" y="25"/>
                      <a:pt x="91" y="952"/>
                      <a:pt x="397" y="1962"/>
                    </a:cubicBezTo>
                    <a:cubicBezTo>
                      <a:pt x="811" y="3302"/>
                      <a:pt x="1415" y="4171"/>
                      <a:pt x="2152" y="4477"/>
                    </a:cubicBezTo>
                    <a:lnTo>
                      <a:pt x="2201" y="4336"/>
                    </a:lnTo>
                    <a:cubicBezTo>
                      <a:pt x="497" y="3625"/>
                      <a:pt x="141" y="42"/>
                      <a:pt x="1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38725" y="3028050"/>
                <a:ext cx="12165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1953" extrusionOk="0">
                    <a:moveTo>
                      <a:pt x="4775" y="0"/>
                    </a:moveTo>
                    <a:cubicBezTo>
                      <a:pt x="3133" y="1629"/>
                      <a:pt x="1130" y="1799"/>
                      <a:pt x="350" y="1799"/>
                    </a:cubicBezTo>
                    <a:cubicBezTo>
                      <a:pt x="143" y="1799"/>
                      <a:pt x="22" y="1787"/>
                      <a:pt x="17" y="1787"/>
                    </a:cubicBezTo>
                    <a:lnTo>
                      <a:pt x="1" y="1936"/>
                    </a:lnTo>
                    <a:cubicBezTo>
                      <a:pt x="9" y="1936"/>
                      <a:pt x="133" y="1953"/>
                      <a:pt x="348" y="1953"/>
                    </a:cubicBezTo>
                    <a:cubicBezTo>
                      <a:pt x="1151" y="1953"/>
                      <a:pt x="3194" y="1771"/>
                      <a:pt x="4866" y="116"/>
                    </a:cubicBezTo>
                    <a:lnTo>
                      <a:pt x="47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65000" y="3073950"/>
                <a:ext cx="598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838" extrusionOk="0">
                    <a:moveTo>
                      <a:pt x="133" y="1"/>
                    </a:moveTo>
                    <a:lnTo>
                      <a:pt x="0" y="51"/>
                    </a:lnTo>
                    <a:cubicBezTo>
                      <a:pt x="9" y="67"/>
                      <a:pt x="149" y="431"/>
                      <a:pt x="505" y="837"/>
                    </a:cubicBezTo>
                    <a:cubicBezTo>
                      <a:pt x="836" y="1209"/>
                      <a:pt x="1432" y="1681"/>
                      <a:pt x="2375" y="1838"/>
                    </a:cubicBezTo>
                    <a:lnTo>
                      <a:pt x="2392" y="1681"/>
                    </a:lnTo>
                    <a:cubicBezTo>
                      <a:pt x="671" y="1408"/>
                      <a:pt x="133" y="9"/>
                      <a:pt x="13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243375" y="3218350"/>
                <a:ext cx="1082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523" extrusionOk="0">
                    <a:moveTo>
                      <a:pt x="91" y="0"/>
                    </a:moveTo>
                    <a:lnTo>
                      <a:pt x="0" y="116"/>
                    </a:lnTo>
                    <a:cubicBezTo>
                      <a:pt x="17" y="133"/>
                      <a:pt x="1490" y="1523"/>
                      <a:pt x="3525" y="1523"/>
                    </a:cubicBezTo>
                    <a:cubicBezTo>
                      <a:pt x="3790" y="1523"/>
                      <a:pt x="4055" y="1498"/>
                      <a:pt x="4328" y="1448"/>
                    </a:cubicBezTo>
                    <a:lnTo>
                      <a:pt x="4311" y="1299"/>
                    </a:lnTo>
                    <a:cubicBezTo>
                      <a:pt x="4043" y="1349"/>
                      <a:pt x="3782" y="1371"/>
                      <a:pt x="3529" y="1371"/>
                    </a:cubicBezTo>
                    <a:cubicBezTo>
                      <a:pt x="1546" y="1371"/>
                      <a:pt x="106" y="15"/>
                      <a:pt x="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278125" y="3178425"/>
                <a:ext cx="15082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2607" extrusionOk="0">
                    <a:moveTo>
                      <a:pt x="6032" y="0"/>
                    </a:moveTo>
                    <a:cubicBezTo>
                      <a:pt x="6024" y="0"/>
                      <a:pt x="4866" y="9"/>
                      <a:pt x="3558" y="315"/>
                    </a:cubicBezTo>
                    <a:cubicBezTo>
                      <a:pt x="1349" y="836"/>
                      <a:pt x="406" y="1804"/>
                      <a:pt x="0" y="2532"/>
                    </a:cubicBezTo>
                    <a:lnTo>
                      <a:pt x="116" y="2607"/>
                    </a:lnTo>
                    <a:cubicBezTo>
                      <a:pt x="1481" y="182"/>
                      <a:pt x="5991" y="158"/>
                      <a:pt x="6032" y="158"/>
                    </a:cubicBezTo>
                    <a:lnTo>
                      <a:pt x="60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1298650" y="3419625"/>
                <a:ext cx="11675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2739" extrusionOk="0">
                    <a:moveTo>
                      <a:pt x="1" y="0"/>
                    </a:moveTo>
                    <a:lnTo>
                      <a:pt x="1" y="2739"/>
                    </a:lnTo>
                    <a:lnTo>
                      <a:pt x="46701" y="2275"/>
                    </a:lnTo>
                    <a:lnTo>
                      <a:pt x="46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25"/>
            <p:cNvSpPr/>
            <p:nvPr/>
          </p:nvSpPr>
          <p:spPr>
            <a:xfrm rot="2045335" flipH="1">
              <a:off x="8332697" y="698223"/>
              <a:ext cx="77603" cy="22776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rot="6511297" flipH="1">
              <a:off x="8388270" y="645684"/>
              <a:ext cx="79490" cy="30028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 rot="3514433" flipH="1">
              <a:off x="8303195" y="573458"/>
              <a:ext cx="79490" cy="30029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25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8313226" y="3395149"/>
            <a:ext cx="713196" cy="1436222"/>
            <a:chOff x="1549600" y="684275"/>
            <a:chExt cx="901525" cy="1815475"/>
          </a:xfrm>
        </p:grpSpPr>
        <p:sp>
          <p:nvSpPr>
            <p:cNvPr id="435" name="Google Shape;435;p25"/>
            <p:cNvSpPr/>
            <p:nvPr/>
          </p:nvSpPr>
          <p:spPr>
            <a:xfrm>
              <a:off x="1549600" y="684275"/>
              <a:ext cx="901525" cy="1815475"/>
            </a:xfrm>
            <a:custGeom>
              <a:avLst/>
              <a:gdLst/>
              <a:ahLst/>
              <a:cxnLst/>
              <a:rect l="l" t="t" r="r" b="b"/>
              <a:pathLst>
                <a:path w="36061" h="72619" extrusionOk="0">
                  <a:moveTo>
                    <a:pt x="22684" y="0"/>
                  </a:moveTo>
                  <a:cubicBezTo>
                    <a:pt x="22017" y="0"/>
                    <a:pt x="21350" y="200"/>
                    <a:pt x="20782" y="601"/>
                  </a:cubicBezTo>
                  <a:cubicBezTo>
                    <a:pt x="20215" y="1001"/>
                    <a:pt x="19715" y="1468"/>
                    <a:pt x="19248" y="2035"/>
                  </a:cubicBezTo>
                  <a:cubicBezTo>
                    <a:pt x="18881" y="1768"/>
                    <a:pt x="18481" y="1601"/>
                    <a:pt x="18047" y="1501"/>
                  </a:cubicBezTo>
                  <a:cubicBezTo>
                    <a:pt x="17814" y="1468"/>
                    <a:pt x="17580" y="1434"/>
                    <a:pt x="17347" y="1434"/>
                  </a:cubicBezTo>
                  <a:cubicBezTo>
                    <a:pt x="16646" y="1434"/>
                    <a:pt x="15979" y="1635"/>
                    <a:pt x="15412" y="2035"/>
                  </a:cubicBezTo>
                  <a:cubicBezTo>
                    <a:pt x="13177" y="3569"/>
                    <a:pt x="11776" y="6505"/>
                    <a:pt x="11076" y="11208"/>
                  </a:cubicBezTo>
                  <a:cubicBezTo>
                    <a:pt x="9941" y="11275"/>
                    <a:pt x="8941" y="11909"/>
                    <a:pt x="8407" y="12843"/>
                  </a:cubicBezTo>
                  <a:cubicBezTo>
                    <a:pt x="7840" y="12476"/>
                    <a:pt x="7173" y="12242"/>
                    <a:pt x="6472" y="12242"/>
                  </a:cubicBezTo>
                  <a:cubicBezTo>
                    <a:pt x="6339" y="12242"/>
                    <a:pt x="6205" y="12242"/>
                    <a:pt x="6072" y="12276"/>
                  </a:cubicBezTo>
                  <a:cubicBezTo>
                    <a:pt x="4838" y="12409"/>
                    <a:pt x="3770" y="13276"/>
                    <a:pt x="3337" y="14477"/>
                  </a:cubicBezTo>
                  <a:cubicBezTo>
                    <a:pt x="1" y="24017"/>
                    <a:pt x="6305" y="42230"/>
                    <a:pt x="10508" y="52504"/>
                  </a:cubicBezTo>
                  <a:cubicBezTo>
                    <a:pt x="10475" y="52571"/>
                    <a:pt x="10408" y="52604"/>
                    <a:pt x="10375" y="52671"/>
                  </a:cubicBezTo>
                  <a:cubicBezTo>
                    <a:pt x="9741" y="53405"/>
                    <a:pt x="9474" y="54372"/>
                    <a:pt x="9608" y="55340"/>
                  </a:cubicBezTo>
                  <a:lnTo>
                    <a:pt x="11843" y="69783"/>
                  </a:lnTo>
                  <a:cubicBezTo>
                    <a:pt x="12076" y="71418"/>
                    <a:pt x="13477" y="72619"/>
                    <a:pt x="15145" y="72619"/>
                  </a:cubicBezTo>
                  <a:lnTo>
                    <a:pt x="26553" y="72619"/>
                  </a:lnTo>
                  <a:cubicBezTo>
                    <a:pt x="28188" y="72619"/>
                    <a:pt x="29589" y="71418"/>
                    <a:pt x="29856" y="69783"/>
                  </a:cubicBezTo>
                  <a:lnTo>
                    <a:pt x="32057" y="55340"/>
                  </a:lnTo>
                  <a:cubicBezTo>
                    <a:pt x="32224" y="54372"/>
                    <a:pt x="31924" y="53405"/>
                    <a:pt x="31290" y="52671"/>
                  </a:cubicBezTo>
                  <a:cubicBezTo>
                    <a:pt x="31123" y="52471"/>
                    <a:pt x="30956" y="52304"/>
                    <a:pt x="30723" y="52137"/>
                  </a:cubicBezTo>
                  <a:cubicBezTo>
                    <a:pt x="36060" y="28487"/>
                    <a:pt x="35026" y="17112"/>
                    <a:pt x="34259" y="13210"/>
                  </a:cubicBezTo>
                  <a:cubicBezTo>
                    <a:pt x="34059" y="11975"/>
                    <a:pt x="33158" y="11008"/>
                    <a:pt x="31990" y="10641"/>
                  </a:cubicBezTo>
                  <a:cubicBezTo>
                    <a:pt x="31924" y="10608"/>
                    <a:pt x="31824" y="10608"/>
                    <a:pt x="31757" y="10574"/>
                  </a:cubicBezTo>
                  <a:cubicBezTo>
                    <a:pt x="31557" y="8706"/>
                    <a:pt x="31257" y="7038"/>
                    <a:pt x="30890" y="5604"/>
                  </a:cubicBezTo>
                  <a:cubicBezTo>
                    <a:pt x="30556" y="4470"/>
                    <a:pt x="29655" y="3569"/>
                    <a:pt x="28488" y="3269"/>
                  </a:cubicBezTo>
                  <a:cubicBezTo>
                    <a:pt x="28221" y="3202"/>
                    <a:pt x="27954" y="3169"/>
                    <a:pt x="27654" y="3169"/>
                  </a:cubicBezTo>
                  <a:cubicBezTo>
                    <a:pt x="27187" y="3169"/>
                    <a:pt x="26687" y="3269"/>
                    <a:pt x="26253" y="3469"/>
                  </a:cubicBezTo>
                  <a:cubicBezTo>
                    <a:pt x="26086" y="2735"/>
                    <a:pt x="25886" y="2235"/>
                    <a:pt x="25686" y="1868"/>
                  </a:cubicBezTo>
                  <a:cubicBezTo>
                    <a:pt x="25252" y="1001"/>
                    <a:pt x="24485" y="334"/>
                    <a:pt x="23518" y="100"/>
                  </a:cubicBezTo>
                  <a:cubicBezTo>
                    <a:pt x="23251" y="33"/>
                    <a:pt x="22984" y="0"/>
                    <a:pt x="22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1608825" y="803525"/>
              <a:ext cx="726375" cy="1295950"/>
            </a:xfrm>
            <a:custGeom>
              <a:avLst/>
              <a:gdLst/>
              <a:ahLst/>
              <a:cxnLst/>
              <a:rect l="l" t="t" r="r" b="b"/>
              <a:pathLst>
                <a:path w="29055" h="51838" extrusionOk="0">
                  <a:moveTo>
                    <a:pt x="14978" y="0"/>
                  </a:moveTo>
                  <a:cubicBezTo>
                    <a:pt x="9033" y="4122"/>
                    <a:pt x="12233" y="30111"/>
                    <a:pt x="13821" y="40742"/>
                  </a:cubicBezTo>
                  <a:lnTo>
                    <a:pt x="13821" y="40742"/>
                  </a:lnTo>
                  <a:cubicBezTo>
                    <a:pt x="12529" y="33436"/>
                    <a:pt x="9447" y="19029"/>
                    <a:pt x="4103" y="10808"/>
                  </a:cubicBezTo>
                  <a:lnTo>
                    <a:pt x="4103" y="10808"/>
                  </a:lnTo>
                  <a:cubicBezTo>
                    <a:pt x="0" y="22550"/>
                    <a:pt x="13543" y="51837"/>
                    <a:pt x="13543" y="51837"/>
                  </a:cubicBezTo>
                  <a:lnTo>
                    <a:pt x="21716" y="51804"/>
                  </a:lnTo>
                  <a:cubicBezTo>
                    <a:pt x="21716" y="51804"/>
                    <a:pt x="29054" y="15345"/>
                    <a:pt x="25285" y="1735"/>
                  </a:cubicBezTo>
                  <a:lnTo>
                    <a:pt x="25285" y="1735"/>
                  </a:lnTo>
                  <a:cubicBezTo>
                    <a:pt x="21282" y="5838"/>
                    <a:pt x="18380" y="45833"/>
                    <a:pt x="18380" y="45833"/>
                  </a:cubicBezTo>
                  <a:cubicBezTo>
                    <a:pt x="18380" y="45833"/>
                    <a:pt x="17913" y="4970"/>
                    <a:pt x="14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1708900" y="767650"/>
              <a:ext cx="682175" cy="1331825"/>
            </a:xfrm>
            <a:custGeom>
              <a:avLst/>
              <a:gdLst/>
              <a:ahLst/>
              <a:cxnLst/>
              <a:rect l="l" t="t" r="r" b="b"/>
              <a:pathLst>
                <a:path w="27287" h="53273" extrusionOk="0">
                  <a:moveTo>
                    <a:pt x="16312" y="1"/>
                  </a:moveTo>
                  <a:cubicBezTo>
                    <a:pt x="9746" y="4577"/>
                    <a:pt x="12214" y="35088"/>
                    <a:pt x="13088" y="44017"/>
                  </a:cubicBezTo>
                  <a:lnTo>
                    <a:pt x="13088" y="44017"/>
                  </a:lnTo>
                  <a:cubicBezTo>
                    <a:pt x="12366" y="37685"/>
                    <a:pt x="10025" y="20615"/>
                    <a:pt x="4904" y="11175"/>
                  </a:cubicBezTo>
                  <a:lnTo>
                    <a:pt x="4904" y="11175"/>
                  </a:lnTo>
                  <a:cubicBezTo>
                    <a:pt x="0" y="23318"/>
                    <a:pt x="11875" y="53272"/>
                    <a:pt x="11875" y="53272"/>
                  </a:cubicBezTo>
                  <a:lnTo>
                    <a:pt x="19881" y="53239"/>
                  </a:lnTo>
                  <a:cubicBezTo>
                    <a:pt x="19881" y="53239"/>
                    <a:pt x="27286" y="24552"/>
                    <a:pt x="24618" y="10475"/>
                  </a:cubicBezTo>
                  <a:lnTo>
                    <a:pt x="24618" y="10475"/>
                  </a:lnTo>
                  <a:cubicBezTo>
                    <a:pt x="20381" y="14711"/>
                    <a:pt x="17079" y="47068"/>
                    <a:pt x="17079" y="47068"/>
                  </a:cubicBezTo>
                  <a:cubicBezTo>
                    <a:pt x="17079" y="47068"/>
                    <a:pt x="18847" y="5138"/>
                    <a:pt x="16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831475" y="1047025"/>
              <a:ext cx="222700" cy="1052450"/>
            </a:xfrm>
            <a:custGeom>
              <a:avLst/>
              <a:gdLst/>
              <a:ahLst/>
              <a:cxnLst/>
              <a:rect l="l" t="t" r="r" b="b"/>
              <a:pathLst>
                <a:path w="8908" h="42098" extrusionOk="0">
                  <a:moveTo>
                    <a:pt x="1" y="0"/>
                  </a:moveTo>
                  <a:cubicBezTo>
                    <a:pt x="368" y="3603"/>
                    <a:pt x="801" y="7172"/>
                    <a:pt x="1302" y="10742"/>
                  </a:cubicBezTo>
                  <a:cubicBezTo>
                    <a:pt x="1802" y="14311"/>
                    <a:pt x="2369" y="17880"/>
                    <a:pt x="2969" y="21416"/>
                  </a:cubicBezTo>
                  <a:cubicBezTo>
                    <a:pt x="3637" y="24952"/>
                    <a:pt x="4337" y="28488"/>
                    <a:pt x="5204" y="31990"/>
                  </a:cubicBezTo>
                  <a:cubicBezTo>
                    <a:pt x="5638" y="33725"/>
                    <a:pt x="6138" y="35459"/>
                    <a:pt x="6705" y="37194"/>
                  </a:cubicBezTo>
                  <a:cubicBezTo>
                    <a:pt x="7273" y="38895"/>
                    <a:pt x="7940" y="40563"/>
                    <a:pt x="8907" y="42097"/>
                  </a:cubicBezTo>
                  <a:cubicBezTo>
                    <a:pt x="7940" y="40563"/>
                    <a:pt x="7339" y="38862"/>
                    <a:pt x="6772" y="37160"/>
                  </a:cubicBezTo>
                  <a:cubicBezTo>
                    <a:pt x="6205" y="35459"/>
                    <a:pt x="5738" y="33691"/>
                    <a:pt x="5304" y="31957"/>
                  </a:cubicBezTo>
                  <a:cubicBezTo>
                    <a:pt x="4471" y="28454"/>
                    <a:pt x="3770" y="24918"/>
                    <a:pt x="3170" y="21382"/>
                  </a:cubicBezTo>
                  <a:cubicBezTo>
                    <a:pt x="2502" y="17847"/>
                    <a:pt x="1935" y="14277"/>
                    <a:pt x="1435" y="10708"/>
                  </a:cubicBezTo>
                  <a:cubicBezTo>
                    <a:pt x="1168" y="8940"/>
                    <a:pt x="935" y="7172"/>
                    <a:pt x="701" y="5371"/>
                  </a:cubicBezTo>
                  <a:cubicBezTo>
                    <a:pt x="434" y="3603"/>
                    <a:pt x="201" y="1802"/>
                    <a:pt x="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077500" y="767650"/>
              <a:ext cx="39200" cy="1290125"/>
            </a:xfrm>
            <a:custGeom>
              <a:avLst/>
              <a:gdLst/>
              <a:ahLst/>
              <a:cxnLst/>
              <a:rect l="l" t="t" r="r" b="b"/>
              <a:pathLst>
                <a:path w="1568" h="51605" extrusionOk="0">
                  <a:moveTo>
                    <a:pt x="1568" y="1"/>
                  </a:moveTo>
                  <a:lnTo>
                    <a:pt x="1234" y="6639"/>
                  </a:lnTo>
                  <a:lnTo>
                    <a:pt x="901" y="13310"/>
                  </a:lnTo>
                  <a:cubicBezTo>
                    <a:pt x="701" y="17747"/>
                    <a:pt x="534" y="22183"/>
                    <a:pt x="367" y="26620"/>
                  </a:cubicBezTo>
                  <a:cubicBezTo>
                    <a:pt x="234" y="31056"/>
                    <a:pt x="100" y="35526"/>
                    <a:pt x="33" y="39963"/>
                  </a:cubicBezTo>
                  <a:cubicBezTo>
                    <a:pt x="33" y="41064"/>
                    <a:pt x="33" y="42164"/>
                    <a:pt x="33" y="43298"/>
                  </a:cubicBezTo>
                  <a:cubicBezTo>
                    <a:pt x="33" y="44399"/>
                    <a:pt x="0" y="45500"/>
                    <a:pt x="33" y="46634"/>
                  </a:cubicBezTo>
                  <a:cubicBezTo>
                    <a:pt x="67" y="47735"/>
                    <a:pt x="67" y="48836"/>
                    <a:pt x="133" y="49937"/>
                  </a:cubicBezTo>
                  <a:cubicBezTo>
                    <a:pt x="167" y="50504"/>
                    <a:pt x="167" y="51071"/>
                    <a:pt x="234" y="51604"/>
                  </a:cubicBezTo>
                  <a:cubicBezTo>
                    <a:pt x="200" y="51071"/>
                    <a:pt x="200" y="50504"/>
                    <a:pt x="167" y="49937"/>
                  </a:cubicBezTo>
                  <a:cubicBezTo>
                    <a:pt x="133" y="48836"/>
                    <a:pt x="133" y="47735"/>
                    <a:pt x="133" y="46634"/>
                  </a:cubicBezTo>
                  <a:cubicBezTo>
                    <a:pt x="100" y="45500"/>
                    <a:pt x="133" y="44399"/>
                    <a:pt x="133" y="43298"/>
                  </a:cubicBezTo>
                  <a:cubicBezTo>
                    <a:pt x="133" y="42164"/>
                    <a:pt x="133" y="41064"/>
                    <a:pt x="167" y="39963"/>
                  </a:cubicBezTo>
                  <a:cubicBezTo>
                    <a:pt x="234" y="35526"/>
                    <a:pt x="367" y="31090"/>
                    <a:pt x="534" y="26620"/>
                  </a:cubicBezTo>
                  <a:cubicBezTo>
                    <a:pt x="667" y="22183"/>
                    <a:pt x="834" y="17747"/>
                    <a:pt x="1034" y="13310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157550" y="1029500"/>
              <a:ext cx="166800" cy="1056625"/>
            </a:xfrm>
            <a:custGeom>
              <a:avLst/>
              <a:gdLst/>
              <a:ahLst/>
              <a:cxnLst/>
              <a:rect l="l" t="t" r="r" b="b"/>
              <a:pathLst>
                <a:path w="6672" h="42265" extrusionOk="0">
                  <a:moveTo>
                    <a:pt x="6672" y="1"/>
                  </a:moveTo>
                  <a:lnTo>
                    <a:pt x="6138" y="5372"/>
                  </a:lnTo>
                  <a:lnTo>
                    <a:pt x="5604" y="10709"/>
                  </a:lnTo>
                  <a:cubicBezTo>
                    <a:pt x="5204" y="14245"/>
                    <a:pt x="4804" y="17814"/>
                    <a:pt x="4337" y="21350"/>
                  </a:cubicBezTo>
                  <a:cubicBezTo>
                    <a:pt x="3903" y="24919"/>
                    <a:pt x="3403" y="28455"/>
                    <a:pt x="2836" y="31991"/>
                  </a:cubicBezTo>
                  <a:cubicBezTo>
                    <a:pt x="2535" y="33758"/>
                    <a:pt x="2202" y="35526"/>
                    <a:pt x="1802" y="37261"/>
                  </a:cubicBezTo>
                  <a:cubicBezTo>
                    <a:pt x="1601" y="38128"/>
                    <a:pt x="1401" y="38996"/>
                    <a:pt x="1134" y="39863"/>
                  </a:cubicBezTo>
                  <a:cubicBezTo>
                    <a:pt x="1001" y="40297"/>
                    <a:pt x="868" y="40697"/>
                    <a:pt x="667" y="41130"/>
                  </a:cubicBezTo>
                  <a:cubicBezTo>
                    <a:pt x="501" y="41531"/>
                    <a:pt x="301" y="41931"/>
                    <a:pt x="0" y="42265"/>
                  </a:cubicBezTo>
                  <a:cubicBezTo>
                    <a:pt x="301" y="41964"/>
                    <a:pt x="501" y="41531"/>
                    <a:pt x="701" y="41130"/>
                  </a:cubicBezTo>
                  <a:cubicBezTo>
                    <a:pt x="868" y="40730"/>
                    <a:pt x="1034" y="40297"/>
                    <a:pt x="1168" y="39863"/>
                  </a:cubicBezTo>
                  <a:cubicBezTo>
                    <a:pt x="1435" y="39029"/>
                    <a:pt x="1668" y="38162"/>
                    <a:pt x="1868" y="37294"/>
                  </a:cubicBezTo>
                  <a:cubicBezTo>
                    <a:pt x="2302" y="35526"/>
                    <a:pt x="2636" y="33792"/>
                    <a:pt x="2936" y="32024"/>
                  </a:cubicBezTo>
                  <a:cubicBezTo>
                    <a:pt x="3536" y="28488"/>
                    <a:pt x="4037" y="24952"/>
                    <a:pt x="4504" y="21383"/>
                  </a:cubicBezTo>
                  <a:cubicBezTo>
                    <a:pt x="4937" y="17847"/>
                    <a:pt x="5337" y="14278"/>
                    <a:pt x="5704" y="10709"/>
                  </a:cubicBezTo>
                  <a:cubicBezTo>
                    <a:pt x="6071" y="7139"/>
                    <a:pt x="6405" y="3570"/>
                    <a:pt x="6672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872350" y="2055250"/>
              <a:ext cx="396975" cy="361125"/>
            </a:xfrm>
            <a:custGeom>
              <a:avLst/>
              <a:gdLst/>
              <a:ahLst/>
              <a:cxnLst/>
              <a:rect l="l" t="t" r="r" b="b"/>
              <a:pathLst>
                <a:path w="15879" h="14445" extrusionOk="0">
                  <a:moveTo>
                    <a:pt x="0" y="0"/>
                  </a:moveTo>
                  <a:lnTo>
                    <a:pt x="2235" y="14444"/>
                  </a:lnTo>
                  <a:lnTo>
                    <a:pt x="13643" y="14444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1884850" y="2131125"/>
              <a:ext cx="369450" cy="5875"/>
            </a:xfrm>
            <a:custGeom>
              <a:avLst/>
              <a:gdLst/>
              <a:ahLst/>
              <a:cxnLst/>
              <a:rect l="l" t="t" r="r" b="b"/>
              <a:pathLst>
                <a:path w="14778" h="235" extrusionOk="0">
                  <a:moveTo>
                    <a:pt x="7372" y="1"/>
                  </a:moveTo>
                  <a:lnTo>
                    <a:pt x="3670" y="34"/>
                  </a:lnTo>
                  <a:cubicBezTo>
                    <a:pt x="2436" y="68"/>
                    <a:pt x="1235" y="101"/>
                    <a:pt x="1" y="134"/>
                  </a:cubicBezTo>
                  <a:cubicBezTo>
                    <a:pt x="1235" y="168"/>
                    <a:pt x="2436" y="201"/>
                    <a:pt x="3670" y="201"/>
                  </a:cubicBezTo>
                  <a:lnTo>
                    <a:pt x="7372" y="234"/>
                  </a:lnTo>
                  <a:lnTo>
                    <a:pt x="11075" y="201"/>
                  </a:lnTo>
                  <a:cubicBezTo>
                    <a:pt x="12309" y="201"/>
                    <a:pt x="13544" y="168"/>
                    <a:pt x="14778" y="134"/>
                  </a:cubicBezTo>
                  <a:cubicBezTo>
                    <a:pt x="13544" y="101"/>
                    <a:pt x="12309" y="68"/>
                    <a:pt x="11075" y="34"/>
                  </a:cubicBezTo>
                  <a:lnTo>
                    <a:pt x="7372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6"/>
          <p:cNvGrpSpPr/>
          <p:nvPr/>
        </p:nvGrpSpPr>
        <p:grpSpPr>
          <a:xfrm>
            <a:off x="7921764" y="353550"/>
            <a:ext cx="1289100" cy="799850"/>
            <a:chOff x="7921764" y="353550"/>
            <a:chExt cx="1289100" cy="799850"/>
          </a:xfrm>
        </p:grpSpPr>
        <p:sp>
          <p:nvSpPr>
            <p:cNvPr id="446" name="Google Shape;446;p26"/>
            <p:cNvSpPr/>
            <p:nvPr/>
          </p:nvSpPr>
          <p:spPr>
            <a:xfrm>
              <a:off x="8310775" y="353550"/>
              <a:ext cx="740550" cy="76475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18280" y="1"/>
                  </a:moveTo>
                  <a:cubicBezTo>
                    <a:pt x="17346" y="1"/>
                    <a:pt x="16479" y="368"/>
                    <a:pt x="15812" y="1035"/>
                  </a:cubicBezTo>
                  <a:cubicBezTo>
                    <a:pt x="15311" y="1569"/>
                    <a:pt x="14844" y="2036"/>
                    <a:pt x="14611" y="4104"/>
                  </a:cubicBezTo>
                  <a:cubicBezTo>
                    <a:pt x="14311" y="4304"/>
                    <a:pt x="14044" y="4571"/>
                    <a:pt x="13810" y="4871"/>
                  </a:cubicBezTo>
                  <a:cubicBezTo>
                    <a:pt x="12943" y="6005"/>
                    <a:pt x="12776" y="6873"/>
                    <a:pt x="13610" y="12510"/>
                  </a:cubicBezTo>
                  <a:cubicBezTo>
                    <a:pt x="13510" y="12743"/>
                    <a:pt x="13443" y="12977"/>
                    <a:pt x="13343" y="13244"/>
                  </a:cubicBezTo>
                  <a:cubicBezTo>
                    <a:pt x="12943" y="12710"/>
                    <a:pt x="12343" y="12310"/>
                    <a:pt x="11575" y="12110"/>
                  </a:cubicBezTo>
                  <a:cubicBezTo>
                    <a:pt x="11275" y="12010"/>
                    <a:pt x="10942" y="11976"/>
                    <a:pt x="10608" y="11976"/>
                  </a:cubicBezTo>
                  <a:cubicBezTo>
                    <a:pt x="10408" y="11976"/>
                    <a:pt x="10174" y="11976"/>
                    <a:pt x="10008" y="12010"/>
                  </a:cubicBezTo>
                  <a:cubicBezTo>
                    <a:pt x="9374" y="11176"/>
                    <a:pt x="8507" y="10609"/>
                    <a:pt x="7239" y="10609"/>
                  </a:cubicBezTo>
                  <a:cubicBezTo>
                    <a:pt x="7139" y="10609"/>
                    <a:pt x="7072" y="10609"/>
                    <a:pt x="7005" y="10642"/>
                  </a:cubicBezTo>
                  <a:cubicBezTo>
                    <a:pt x="6172" y="10675"/>
                    <a:pt x="4904" y="11042"/>
                    <a:pt x="4137" y="12577"/>
                  </a:cubicBezTo>
                  <a:cubicBezTo>
                    <a:pt x="3236" y="12677"/>
                    <a:pt x="2402" y="13144"/>
                    <a:pt x="1802" y="13878"/>
                  </a:cubicBezTo>
                  <a:cubicBezTo>
                    <a:pt x="1268" y="14578"/>
                    <a:pt x="968" y="15379"/>
                    <a:pt x="1035" y="16846"/>
                  </a:cubicBezTo>
                  <a:cubicBezTo>
                    <a:pt x="801" y="17113"/>
                    <a:pt x="601" y="17413"/>
                    <a:pt x="467" y="17747"/>
                  </a:cubicBezTo>
                  <a:cubicBezTo>
                    <a:pt x="0" y="18714"/>
                    <a:pt x="67" y="19682"/>
                    <a:pt x="401" y="20749"/>
                  </a:cubicBezTo>
                  <a:cubicBezTo>
                    <a:pt x="301" y="21083"/>
                    <a:pt x="234" y="21416"/>
                    <a:pt x="234" y="21783"/>
                  </a:cubicBezTo>
                  <a:cubicBezTo>
                    <a:pt x="234" y="22584"/>
                    <a:pt x="334" y="26587"/>
                    <a:pt x="2636" y="28888"/>
                  </a:cubicBezTo>
                  <a:cubicBezTo>
                    <a:pt x="3736" y="29989"/>
                    <a:pt x="5104" y="30556"/>
                    <a:pt x="6639" y="30556"/>
                  </a:cubicBezTo>
                  <a:lnTo>
                    <a:pt x="9707" y="30556"/>
                  </a:lnTo>
                  <a:cubicBezTo>
                    <a:pt x="10708" y="30556"/>
                    <a:pt x="11642" y="30289"/>
                    <a:pt x="12476" y="29822"/>
                  </a:cubicBezTo>
                  <a:cubicBezTo>
                    <a:pt x="13610" y="30323"/>
                    <a:pt x="14578" y="30489"/>
                    <a:pt x="14844" y="30556"/>
                  </a:cubicBezTo>
                  <a:cubicBezTo>
                    <a:pt x="15011" y="30556"/>
                    <a:pt x="15211" y="30590"/>
                    <a:pt x="15378" y="30590"/>
                  </a:cubicBezTo>
                  <a:lnTo>
                    <a:pt x="21216" y="30590"/>
                  </a:lnTo>
                  <a:cubicBezTo>
                    <a:pt x="21382" y="30590"/>
                    <a:pt x="21549" y="30556"/>
                    <a:pt x="21716" y="30556"/>
                  </a:cubicBezTo>
                  <a:cubicBezTo>
                    <a:pt x="24051" y="30189"/>
                    <a:pt x="28154" y="28455"/>
                    <a:pt x="28921" y="24152"/>
                  </a:cubicBezTo>
                  <a:cubicBezTo>
                    <a:pt x="29622" y="20115"/>
                    <a:pt x="26319" y="17614"/>
                    <a:pt x="24751" y="16446"/>
                  </a:cubicBezTo>
                  <a:cubicBezTo>
                    <a:pt x="24551" y="16313"/>
                    <a:pt x="24351" y="16146"/>
                    <a:pt x="24184" y="16012"/>
                  </a:cubicBezTo>
                  <a:cubicBezTo>
                    <a:pt x="23751" y="14878"/>
                    <a:pt x="23150" y="12944"/>
                    <a:pt x="22883" y="12176"/>
                  </a:cubicBezTo>
                  <a:cubicBezTo>
                    <a:pt x="23617" y="5238"/>
                    <a:pt x="23284" y="4571"/>
                    <a:pt x="22817" y="3737"/>
                  </a:cubicBezTo>
                  <a:cubicBezTo>
                    <a:pt x="22517" y="3170"/>
                    <a:pt x="22083" y="2703"/>
                    <a:pt x="21583" y="2403"/>
                  </a:cubicBezTo>
                  <a:cubicBezTo>
                    <a:pt x="21182" y="1202"/>
                    <a:pt x="20448" y="501"/>
                    <a:pt x="19214" y="134"/>
                  </a:cubicBezTo>
                  <a:cubicBezTo>
                    <a:pt x="18914" y="68"/>
                    <a:pt x="18580" y="1"/>
                    <a:pt x="18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7921764" y="1001900"/>
              <a:ext cx="1289100" cy="151500"/>
            </a:xfrm>
            <a:prstGeom prst="roundRect">
              <a:avLst>
                <a:gd name="adj" fmla="val 34076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8722725" y="436875"/>
              <a:ext cx="105100" cy="262800"/>
            </a:xfrm>
            <a:custGeom>
              <a:avLst/>
              <a:gdLst/>
              <a:ahLst/>
              <a:cxnLst/>
              <a:rect l="l" t="t" r="r" b="b"/>
              <a:pathLst>
                <a:path w="4204" h="10512" extrusionOk="0">
                  <a:moveTo>
                    <a:pt x="2181" y="1"/>
                  </a:moveTo>
                  <a:cubicBezTo>
                    <a:pt x="1572" y="1"/>
                    <a:pt x="1702" y="7142"/>
                    <a:pt x="1702" y="7142"/>
                  </a:cubicBezTo>
                  <a:cubicBezTo>
                    <a:pt x="1702" y="7142"/>
                    <a:pt x="810" y="3539"/>
                    <a:pt x="407" y="3539"/>
                  </a:cubicBezTo>
                  <a:cubicBezTo>
                    <a:pt x="405" y="3539"/>
                    <a:pt x="403" y="3539"/>
                    <a:pt x="401" y="3540"/>
                  </a:cubicBezTo>
                  <a:cubicBezTo>
                    <a:pt x="1" y="3573"/>
                    <a:pt x="1068" y="10511"/>
                    <a:pt x="1068" y="10511"/>
                  </a:cubicBezTo>
                  <a:lnTo>
                    <a:pt x="3237" y="10511"/>
                  </a:lnTo>
                  <a:cubicBezTo>
                    <a:pt x="3237" y="10511"/>
                    <a:pt x="4204" y="2739"/>
                    <a:pt x="3770" y="1972"/>
                  </a:cubicBezTo>
                  <a:cubicBezTo>
                    <a:pt x="3742" y="1917"/>
                    <a:pt x="3712" y="1892"/>
                    <a:pt x="3680" y="1892"/>
                  </a:cubicBezTo>
                  <a:cubicBezTo>
                    <a:pt x="3265" y="1892"/>
                    <a:pt x="2603" y="6241"/>
                    <a:pt x="2603" y="6241"/>
                  </a:cubicBezTo>
                  <a:cubicBezTo>
                    <a:pt x="2603" y="6241"/>
                    <a:pt x="2836" y="204"/>
                    <a:pt x="2202" y="4"/>
                  </a:cubicBezTo>
                  <a:cubicBezTo>
                    <a:pt x="2195" y="2"/>
                    <a:pt x="2188" y="1"/>
                    <a:pt x="2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8580975" y="682125"/>
              <a:ext cx="393625" cy="352775"/>
            </a:xfrm>
            <a:custGeom>
              <a:avLst/>
              <a:gdLst/>
              <a:ahLst/>
              <a:cxnLst/>
              <a:rect l="l" t="t" r="r" b="b"/>
              <a:pathLst>
                <a:path w="15745" h="14111" extrusionOk="0">
                  <a:moveTo>
                    <a:pt x="6471" y="1"/>
                  </a:moveTo>
                  <a:cubicBezTo>
                    <a:pt x="6471" y="1"/>
                    <a:pt x="5437" y="3236"/>
                    <a:pt x="4937" y="4504"/>
                  </a:cubicBezTo>
                  <a:cubicBezTo>
                    <a:pt x="4470" y="5771"/>
                    <a:pt x="0" y="7373"/>
                    <a:pt x="567" y="10442"/>
                  </a:cubicBezTo>
                  <a:cubicBezTo>
                    <a:pt x="1101" y="13510"/>
                    <a:pt x="4937" y="14111"/>
                    <a:pt x="4937" y="14111"/>
                  </a:cubicBezTo>
                  <a:lnTo>
                    <a:pt x="10808" y="14111"/>
                  </a:lnTo>
                  <a:cubicBezTo>
                    <a:pt x="10808" y="14111"/>
                    <a:pt x="14644" y="13510"/>
                    <a:pt x="15211" y="10442"/>
                  </a:cubicBezTo>
                  <a:cubicBezTo>
                    <a:pt x="15745" y="7373"/>
                    <a:pt x="11275" y="5771"/>
                    <a:pt x="10808" y="4504"/>
                  </a:cubicBezTo>
                  <a:cubicBezTo>
                    <a:pt x="10308" y="3236"/>
                    <a:pt x="9273" y="1"/>
                    <a:pt x="9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8374150" y="698800"/>
              <a:ext cx="256050" cy="234375"/>
            </a:xfrm>
            <a:custGeom>
              <a:avLst/>
              <a:gdLst/>
              <a:ahLst/>
              <a:cxnLst/>
              <a:rect l="l" t="t" r="r" b="b"/>
              <a:pathLst>
                <a:path w="10242" h="9375" extrusionOk="0">
                  <a:moveTo>
                    <a:pt x="4275" y="1"/>
                  </a:moveTo>
                  <a:cubicBezTo>
                    <a:pt x="4273" y="1"/>
                    <a:pt x="4272" y="1"/>
                    <a:pt x="4270" y="1"/>
                  </a:cubicBezTo>
                  <a:cubicBezTo>
                    <a:pt x="3703" y="34"/>
                    <a:pt x="3737" y="6005"/>
                    <a:pt x="3737" y="6005"/>
                  </a:cubicBezTo>
                  <a:cubicBezTo>
                    <a:pt x="3737" y="6005"/>
                    <a:pt x="2236" y="1969"/>
                    <a:pt x="1602" y="1936"/>
                  </a:cubicBezTo>
                  <a:cubicBezTo>
                    <a:pt x="1600" y="1935"/>
                    <a:pt x="1597" y="1935"/>
                    <a:pt x="1595" y="1935"/>
                  </a:cubicBezTo>
                  <a:cubicBezTo>
                    <a:pt x="976" y="1935"/>
                    <a:pt x="2169" y="6639"/>
                    <a:pt x="2169" y="6639"/>
                  </a:cubicBezTo>
                  <a:cubicBezTo>
                    <a:pt x="2169" y="6639"/>
                    <a:pt x="1305" y="5097"/>
                    <a:pt x="675" y="5097"/>
                  </a:cubicBezTo>
                  <a:cubicBezTo>
                    <a:pt x="650" y="5097"/>
                    <a:pt x="625" y="5099"/>
                    <a:pt x="601" y="5104"/>
                  </a:cubicBezTo>
                  <a:cubicBezTo>
                    <a:pt x="1" y="5238"/>
                    <a:pt x="2502" y="9374"/>
                    <a:pt x="2502" y="9374"/>
                  </a:cubicBezTo>
                  <a:lnTo>
                    <a:pt x="8140" y="9374"/>
                  </a:lnTo>
                  <a:cubicBezTo>
                    <a:pt x="8140" y="9374"/>
                    <a:pt x="10241" y="4938"/>
                    <a:pt x="9808" y="4337"/>
                  </a:cubicBezTo>
                  <a:cubicBezTo>
                    <a:pt x="9763" y="4275"/>
                    <a:pt x="9708" y="4247"/>
                    <a:pt x="9645" y="4247"/>
                  </a:cubicBezTo>
                  <a:cubicBezTo>
                    <a:pt x="9099" y="4247"/>
                    <a:pt x="7973" y="6339"/>
                    <a:pt x="7973" y="6339"/>
                  </a:cubicBezTo>
                  <a:cubicBezTo>
                    <a:pt x="7973" y="6339"/>
                    <a:pt x="8340" y="1535"/>
                    <a:pt x="7706" y="1368"/>
                  </a:cubicBezTo>
                  <a:cubicBezTo>
                    <a:pt x="7692" y="1364"/>
                    <a:pt x="7679" y="1362"/>
                    <a:pt x="7665" y="1362"/>
                  </a:cubicBezTo>
                  <a:cubicBezTo>
                    <a:pt x="7034" y="1362"/>
                    <a:pt x="6172" y="5705"/>
                    <a:pt x="6172" y="5705"/>
                  </a:cubicBezTo>
                  <a:cubicBezTo>
                    <a:pt x="6172" y="5705"/>
                    <a:pt x="4812" y="1"/>
                    <a:pt x="4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8389175" y="895625"/>
              <a:ext cx="231000" cy="135125"/>
            </a:xfrm>
            <a:custGeom>
              <a:avLst/>
              <a:gdLst/>
              <a:ahLst/>
              <a:cxnLst/>
              <a:rect l="l" t="t" r="r" b="b"/>
              <a:pathLst>
                <a:path w="9240" h="5405" extrusionOk="0">
                  <a:moveTo>
                    <a:pt x="0" y="0"/>
                  </a:moveTo>
                  <a:cubicBezTo>
                    <a:pt x="0" y="0"/>
                    <a:pt x="0" y="5404"/>
                    <a:pt x="3069" y="5404"/>
                  </a:cubicBezTo>
                  <a:lnTo>
                    <a:pt x="6138" y="5404"/>
                  </a:lnTo>
                  <a:cubicBezTo>
                    <a:pt x="9240" y="5404"/>
                    <a:pt x="9207" y="0"/>
                    <a:pt x="9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7975000" y="1029900"/>
              <a:ext cx="1201200" cy="88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6"/>
          <p:cNvGrpSpPr/>
          <p:nvPr/>
        </p:nvGrpSpPr>
        <p:grpSpPr>
          <a:xfrm>
            <a:off x="206000" y="3356000"/>
            <a:ext cx="755550" cy="1614500"/>
            <a:chOff x="1270250" y="1135425"/>
            <a:chExt cx="755550" cy="1614500"/>
          </a:xfrm>
        </p:grpSpPr>
        <p:sp>
          <p:nvSpPr>
            <p:cNvPr id="454" name="Google Shape;454;p26"/>
            <p:cNvSpPr/>
            <p:nvPr/>
          </p:nvSpPr>
          <p:spPr>
            <a:xfrm>
              <a:off x="1270250" y="1135425"/>
              <a:ext cx="755550" cy="1614500"/>
            </a:xfrm>
            <a:custGeom>
              <a:avLst/>
              <a:gdLst/>
              <a:ahLst/>
              <a:cxnLst/>
              <a:rect l="l" t="t" r="r" b="b"/>
              <a:pathLst>
                <a:path w="30222" h="64580" extrusionOk="0">
                  <a:moveTo>
                    <a:pt x="19681" y="0"/>
                  </a:moveTo>
                  <a:cubicBezTo>
                    <a:pt x="18947" y="0"/>
                    <a:pt x="18247" y="301"/>
                    <a:pt x="17680" y="801"/>
                  </a:cubicBezTo>
                  <a:cubicBezTo>
                    <a:pt x="17113" y="1335"/>
                    <a:pt x="15812" y="2536"/>
                    <a:pt x="14377" y="6238"/>
                  </a:cubicBezTo>
                  <a:cubicBezTo>
                    <a:pt x="13977" y="5838"/>
                    <a:pt x="13410" y="5571"/>
                    <a:pt x="12843" y="5471"/>
                  </a:cubicBezTo>
                  <a:cubicBezTo>
                    <a:pt x="12543" y="4604"/>
                    <a:pt x="12242" y="3870"/>
                    <a:pt x="11909" y="3203"/>
                  </a:cubicBezTo>
                  <a:cubicBezTo>
                    <a:pt x="11442" y="2202"/>
                    <a:pt x="10408" y="1568"/>
                    <a:pt x="9307" y="1568"/>
                  </a:cubicBezTo>
                  <a:lnTo>
                    <a:pt x="9274" y="1568"/>
                  </a:lnTo>
                  <a:cubicBezTo>
                    <a:pt x="8173" y="1568"/>
                    <a:pt x="7172" y="2202"/>
                    <a:pt x="6672" y="3203"/>
                  </a:cubicBezTo>
                  <a:cubicBezTo>
                    <a:pt x="5438" y="5738"/>
                    <a:pt x="4870" y="9074"/>
                    <a:pt x="4704" y="12609"/>
                  </a:cubicBezTo>
                  <a:cubicBezTo>
                    <a:pt x="4570" y="12576"/>
                    <a:pt x="4403" y="12576"/>
                    <a:pt x="4237" y="12543"/>
                  </a:cubicBezTo>
                  <a:lnTo>
                    <a:pt x="4070" y="12543"/>
                  </a:lnTo>
                  <a:cubicBezTo>
                    <a:pt x="2569" y="12543"/>
                    <a:pt x="1301" y="13710"/>
                    <a:pt x="1168" y="15211"/>
                  </a:cubicBezTo>
                  <a:cubicBezTo>
                    <a:pt x="301" y="24851"/>
                    <a:pt x="2102" y="32023"/>
                    <a:pt x="3770" y="36393"/>
                  </a:cubicBezTo>
                  <a:cubicBezTo>
                    <a:pt x="3169" y="36927"/>
                    <a:pt x="2769" y="37694"/>
                    <a:pt x="2769" y="38561"/>
                  </a:cubicBezTo>
                  <a:lnTo>
                    <a:pt x="2769" y="38962"/>
                  </a:lnTo>
                  <a:cubicBezTo>
                    <a:pt x="2769" y="41197"/>
                    <a:pt x="2235" y="43532"/>
                    <a:pt x="1201" y="45900"/>
                  </a:cubicBezTo>
                  <a:cubicBezTo>
                    <a:pt x="801" y="46867"/>
                    <a:pt x="501" y="47868"/>
                    <a:pt x="334" y="48935"/>
                  </a:cubicBezTo>
                  <a:cubicBezTo>
                    <a:pt x="167" y="50003"/>
                    <a:pt x="167" y="51104"/>
                    <a:pt x="267" y="52204"/>
                  </a:cubicBezTo>
                  <a:cubicBezTo>
                    <a:pt x="467" y="53839"/>
                    <a:pt x="968" y="55373"/>
                    <a:pt x="1768" y="56774"/>
                  </a:cubicBezTo>
                  <a:cubicBezTo>
                    <a:pt x="768" y="57441"/>
                    <a:pt x="0" y="58375"/>
                    <a:pt x="0" y="59776"/>
                  </a:cubicBezTo>
                  <a:cubicBezTo>
                    <a:pt x="0" y="62945"/>
                    <a:pt x="3870" y="63713"/>
                    <a:pt x="5137" y="63946"/>
                  </a:cubicBezTo>
                  <a:cubicBezTo>
                    <a:pt x="7139" y="64346"/>
                    <a:pt x="9707" y="64580"/>
                    <a:pt x="12443" y="64580"/>
                  </a:cubicBezTo>
                  <a:cubicBezTo>
                    <a:pt x="15144" y="64580"/>
                    <a:pt x="17746" y="64346"/>
                    <a:pt x="19714" y="63946"/>
                  </a:cubicBezTo>
                  <a:cubicBezTo>
                    <a:pt x="20982" y="63713"/>
                    <a:pt x="24851" y="62945"/>
                    <a:pt x="24851" y="59776"/>
                  </a:cubicBezTo>
                  <a:cubicBezTo>
                    <a:pt x="24851" y="58409"/>
                    <a:pt x="24151" y="57475"/>
                    <a:pt x="23184" y="56841"/>
                  </a:cubicBezTo>
                  <a:cubicBezTo>
                    <a:pt x="24218" y="55006"/>
                    <a:pt x="24751" y="52972"/>
                    <a:pt x="24751" y="50803"/>
                  </a:cubicBezTo>
                  <a:cubicBezTo>
                    <a:pt x="24751" y="48969"/>
                    <a:pt x="24351" y="47234"/>
                    <a:pt x="23584" y="45566"/>
                  </a:cubicBezTo>
                  <a:cubicBezTo>
                    <a:pt x="22650" y="43598"/>
                    <a:pt x="22183" y="41330"/>
                    <a:pt x="22183" y="38795"/>
                  </a:cubicBezTo>
                  <a:lnTo>
                    <a:pt x="22183" y="38561"/>
                  </a:lnTo>
                  <a:cubicBezTo>
                    <a:pt x="22183" y="38094"/>
                    <a:pt x="22049" y="37661"/>
                    <a:pt x="21883" y="37260"/>
                  </a:cubicBezTo>
                  <a:cubicBezTo>
                    <a:pt x="23817" y="33324"/>
                    <a:pt x="26386" y="27653"/>
                    <a:pt x="27887" y="22083"/>
                  </a:cubicBezTo>
                  <a:cubicBezTo>
                    <a:pt x="29255" y="18547"/>
                    <a:pt x="30055" y="15211"/>
                    <a:pt x="30189" y="12142"/>
                  </a:cubicBezTo>
                  <a:cubicBezTo>
                    <a:pt x="30222" y="11142"/>
                    <a:pt x="29788" y="10208"/>
                    <a:pt x="28988" y="9641"/>
                  </a:cubicBezTo>
                  <a:cubicBezTo>
                    <a:pt x="28487" y="9274"/>
                    <a:pt x="27887" y="9074"/>
                    <a:pt x="27286" y="9074"/>
                  </a:cubicBezTo>
                  <a:cubicBezTo>
                    <a:pt x="26920" y="9074"/>
                    <a:pt x="26553" y="9140"/>
                    <a:pt x="26219" y="9274"/>
                  </a:cubicBezTo>
                  <a:cubicBezTo>
                    <a:pt x="25719" y="9474"/>
                    <a:pt x="25118" y="9774"/>
                    <a:pt x="24384" y="10374"/>
                  </a:cubicBezTo>
                  <a:cubicBezTo>
                    <a:pt x="24284" y="10041"/>
                    <a:pt x="24118" y="9707"/>
                    <a:pt x="23917" y="9407"/>
                  </a:cubicBezTo>
                  <a:cubicBezTo>
                    <a:pt x="23884" y="5905"/>
                    <a:pt x="23317" y="3269"/>
                    <a:pt x="22149" y="1401"/>
                  </a:cubicBezTo>
                  <a:cubicBezTo>
                    <a:pt x="21682" y="668"/>
                    <a:pt x="20949" y="167"/>
                    <a:pt x="20081" y="34"/>
                  </a:cubicBezTo>
                  <a:cubicBezTo>
                    <a:pt x="19948" y="34"/>
                    <a:pt x="19814" y="0"/>
                    <a:pt x="19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1407000" y="1208800"/>
              <a:ext cx="545425" cy="700525"/>
            </a:xfrm>
            <a:custGeom>
              <a:avLst/>
              <a:gdLst/>
              <a:ahLst/>
              <a:cxnLst/>
              <a:rect l="l" t="t" r="r" b="b"/>
              <a:pathLst>
                <a:path w="21817" h="28021" extrusionOk="0">
                  <a:moveTo>
                    <a:pt x="14211" y="1"/>
                  </a:moveTo>
                  <a:cubicBezTo>
                    <a:pt x="9875" y="3970"/>
                    <a:pt x="8307" y="20482"/>
                    <a:pt x="8307" y="20482"/>
                  </a:cubicBezTo>
                  <a:cubicBezTo>
                    <a:pt x="8307" y="20482"/>
                    <a:pt x="6405" y="6906"/>
                    <a:pt x="3804" y="1569"/>
                  </a:cubicBezTo>
                  <a:cubicBezTo>
                    <a:pt x="1" y="9341"/>
                    <a:pt x="3804" y="27154"/>
                    <a:pt x="3804" y="27154"/>
                  </a:cubicBezTo>
                  <a:lnTo>
                    <a:pt x="14211" y="28021"/>
                  </a:lnTo>
                  <a:cubicBezTo>
                    <a:pt x="14211" y="28021"/>
                    <a:pt x="21383" y="18547"/>
                    <a:pt x="21816" y="9074"/>
                  </a:cubicBezTo>
                  <a:lnTo>
                    <a:pt x="21816" y="9074"/>
                  </a:lnTo>
                  <a:cubicBezTo>
                    <a:pt x="18514" y="10342"/>
                    <a:pt x="13611" y="20482"/>
                    <a:pt x="13611" y="20482"/>
                  </a:cubicBezTo>
                  <a:cubicBezTo>
                    <a:pt x="13611" y="20482"/>
                    <a:pt x="17480" y="5371"/>
                    <a:pt x="14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1337800" y="1344750"/>
              <a:ext cx="560425" cy="830600"/>
            </a:xfrm>
            <a:custGeom>
              <a:avLst/>
              <a:gdLst/>
              <a:ahLst/>
              <a:cxnLst/>
              <a:rect l="l" t="t" r="r" b="b"/>
              <a:pathLst>
                <a:path w="22417" h="33224" extrusionOk="0">
                  <a:moveTo>
                    <a:pt x="9674" y="0"/>
                  </a:moveTo>
                  <a:cubicBezTo>
                    <a:pt x="4679" y="4938"/>
                    <a:pt x="6532" y="20322"/>
                    <a:pt x="7120" y="24368"/>
                  </a:cubicBezTo>
                  <a:lnTo>
                    <a:pt x="7120" y="24368"/>
                  </a:lnTo>
                  <a:cubicBezTo>
                    <a:pt x="6515" y="20592"/>
                    <a:pt x="4175" y="7220"/>
                    <a:pt x="1368" y="7105"/>
                  </a:cubicBezTo>
                  <a:lnTo>
                    <a:pt x="1368" y="7105"/>
                  </a:lnTo>
                  <a:cubicBezTo>
                    <a:pt x="0" y="22549"/>
                    <a:pt x="5838" y="31222"/>
                    <a:pt x="5838" y="31222"/>
                  </a:cubicBezTo>
                  <a:lnTo>
                    <a:pt x="13543" y="33224"/>
                  </a:lnTo>
                  <a:cubicBezTo>
                    <a:pt x="13543" y="33224"/>
                    <a:pt x="19781" y="22716"/>
                    <a:pt x="22416" y="12742"/>
                  </a:cubicBezTo>
                  <a:lnTo>
                    <a:pt x="22416" y="12742"/>
                  </a:lnTo>
                  <a:cubicBezTo>
                    <a:pt x="19826" y="13376"/>
                    <a:pt x="17361" y="17132"/>
                    <a:pt x="15690" y="20324"/>
                  </a:cubicBezTo>
                  <a:lnTo>
                    <a:pt x="15690" y="20324"/>
                  </a:lnTo>
                  <a:cubicBezTo>
                    <a:pt x="17631" y="15587"/>
                    <a:pt x="20019" y="8212"/>
                    <a:pt x="18847" y="2769"/>
                  </a:cubicBezTo>
                  <a:lnTo>
                    <a:pt x="18847" y="2769"/>
                  </a:lnTo>
                  <a:cubicBezTo>
                    <a:pt x="14198" y="5174"/>
                    <a:pt x="10912" y="22849"/>
                    <a:pt x="10748" y="23748"/>
                  </a:cubicBezTo>
                  <a:lnTo>
                    <a:pt x="10748" y="23748"/>
                  </a:lnTo>
                  <a:cubicBezTo>
                    <a:pt x="10908" y="22859"/>
                    <a:pt x="13963" y="5557"/>
                    <a:pt x="9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1343625" y="2582300"/>
              <a:ext cx="475375" cy="94250"/>
            </a:xfrm>
            <a:custGeom>
              <a:avLst/>
              <a:gdLst/>
              <a:ahLst/>
              <a:cxnLst/>
              <a:rect l="l" t="t" r="r" b="b"/>
              <a:pathLst>
                <a:path w="19015" h="3770" extrusionOk="0">
                  <a:moveTo>
                    <a:pt x="9508" y="0"/>
                  </a:moveTo>
                  <a:cubicBezTo>
                    <a:pt x="4237" y="0"/>
                    <a:pt x="1" y="834"/>
                    <a:pt x="1" y="1901"/>
                  </a:cubicBezTo>
                  <a:cubicBezTo>
                    <a:pt x="1" y="2936"/>
                    <a:pt x="4237" y="3769"/>
                    <a:pt x="9508" y="3769"/>
                  </a:cubicBezTo>
                  <a:cubicBezTo>
                    <a:pt x="14745" y="3769"/>
                    <a:pt x="19014" y="2936"/>
                    <a:pt x="19014" y="1901"/>
                  </a:cubicBezTo>
                  <a:cubicBezTo>
                    <a:pt x="19014" y="834"/>
                    <a:pt x="14745" y="0"/>
                    <a:pt x="9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1344475" y="2099450"/>
              <a:ext cx="471175" cy="540250"/>
            </a:xfrm>
            <a:custGeom>
              <a:avLst/>
              <a:gdLst/>
              <a:ahLst/>
              <a:cxnLst/>
              <a:rect l="l" t="t" r="r" b="b"/>
              <a:pathLst>
                <a:path w="18847" h="21610" extrusionOk="0">
                  <a:moveTo>
                    <a:pt x="2735" y="0"/>
                  </a:moveTo>
                  <a:lnTo>
                    <a:pt x="2735" y="401"/>
                  </a:lnTo>
                  <a:cubicBezTo>
                    <a:pt x="2735" y="3203"/>
                    <a:pt x="2035" y="5938"/>
                    <a:pt x="934" y="8506"/>
                  </a:cubicBezTo>
                  <a:cubicBezTo>
                    <a:pt x="300" y="9974"/>
                    <a:pt x="0" y="11609"/>
                    <a:pt x="200" y="13343"/>
                  </a:cubicBezTo>
                  <a:cubicBezTo>
                    <a:pt x="701" y="17613"/>
                    <a:pt x="4136" y="21082"/>
                    <a:pt x="8439" y="21549"/>
                  </a:cubicBezTo>
                  <a:cubicBezTo>
                    <a:pt x="8803" y="21590"/>
                    <a:pt x="9163" y="21610"/>
                    <a:pt x="9519" y="21610"/>
                  </a:cubicBezTo>
                  <a:cubicBezTo>
                    <a:pt x="14673" y="21610"/>
                    <a:pt x="18847" y="17422"/>
                    <a:pt x="18847" y="12242"/>
                  </a:cubicBezTo>
                  <a:cubicBezTo>
                    <a:pt x="18847" y="10808"/>
                    <a:pt x="18547" y="9474"/>
                    <a:pt x="17980" y="8273"/>
                  </a:cubicBezTo>
                  <a:cubicBezTo>
                    <a:pt x="16779" y="5771"/>
                    <a:pt x="16278" y="3002"/>
                    <a:pt x="16278" y="234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1392825" y="2208425"/>
              <a:ext cx="371975" cy="87575"/>
            </a:xfrm>
            <a:custGeom>
              <a:avLst/>
              <a:gdLst/>
              <a:ahLst/>
              <a:cxnLst/>
              <a:rect l="l" t="t" r="r" b="b"/>
              <a:pathLst>
                <a:path w="14879" h="3503" extrusionOk="0">
                  <a:moveTo>
                    <a:pt x="10407" y="728"/>
                  </a:moveTo>
                  <a:cubicBezTo>
                    <a:pt x="10419" y="734"/>
                    <a:pt x="10430" y="739"/>
                    <a:pt x="10442" y="745"/>
                  </a:cubicBezTo>
                  <a:cubicBezTo>
                    <a:pt x="10742" y="878"/>
                    <a:pt x="11042" y="1045"/>
                    <a:pt x="11309" y="1245"/>
                  </a:cubicBezTo>
                  <a:cubicBezTo>
                    <a:pt x="11542" y="1479"/>
                    <a:pt x="11743" y="1746"/>
                    <a:pt x="11809" y="2079"/>
                  </a:cubicBezTo>
                  <a:cubicBezTo>
                    <a:pt x="11843" y="2379"/>
                    <a:pt x="11676" y="2713"/>
                    <a:pt x="11376" y="2846"/>
                  </a:cubicBezTo>
                  <a:cubicBezTo>
                    <a:pt x="11109" y="3013"/>
                    <a:pt x="10775" y="3080"/>
                    <a:pt x="10442" y="3080"/>
                  </a:cubicBezTo>
                  <a:cubicBezTo>
                    <a:pt x="10108" y="3080"/>
                    <a:pt x="9741" y="3013"/>
                    <a:pt x="9541" y="2746"/>
                  </a:cubicBezTo>
                  <a:cubicBezTo>
                    <a:pt x="9341" y="2480"/>
                    <a:pt x="9341" y="2113"/>
                    <a:pt x="9474" y="1812"/>
                  </a:cubicBezTo>
                  <a:cubicBezTo>
                    <a:pt x="9645" y="1348"/>
                    <a:pt x="9996" y="991"/>
                    <a:pt x="10407" y="728"/>
                  </a:cubicBezTo>
                  <a:close/>
                  <a:moveTo>
                    <a:pt x="5437" y="650"/>
                  </a:moveTo>
                  <a:lnTo>
                    <a:pt x="5437" y="650"/>
                  </a:lnTo>
                  <a:cubicBezTo>
                    <a:pt x="5539" y="691"/>
                    <a:pt x="5639" y="734"/>
                    <a:pt x="5738" y="778"/>
                  </a:cubicBezTo>
                  <a:cubicBezTo>
                    <a:pt x="5905" y="845"/>
                    <a:pt x="6038" y="945"/>
                    <a:pt x="6172" y="1012"/>
                  </a:cubicBezTo>
                  <a:lnTo>
                    <a:pt x="6405" y="1145"/>
                  </a:lnTo>
                  <a:lnTo>
                    <a:pt x="6606" y="1312"/>
                  </a:lnTo>
                  <a:cubicBezTo>
                    <a:pt x="6872" y="1512"/>
                    <a:pt x="7106" y="1779"/>
                    <a:pt x="7239" y="2046"/>
                  </a:cubicBezTo>
                  <a:cubicBezTo>
                    <a:pt x="7373" y="2346"/>
                    <a:pt x="7306" y="2713"/>
                    <a:pt x="7106" y="2947"/>
                  </a:cubicBezTo>
                  <a:cubicBezTo>
                    <a:pt x="6872" y="3180"/>
                    <a:pt x="6539" y="3313"/>
                    <a:pt x="6239" y="3347"/>
                  </a:cubicBezTo>
                  <a:cubicBezTo>
                    <a:pt x="6100" y="3361"/>
                    <a:pt x="5962" y="3369"/>
                    <a:pt x="5824" y="3369"/>
                  </a:cubicBezTo>
                  <a:cubicBezTo>
                    <a:pt x="5629" y="3369"/>
                    <a:pt x="5433" y="3353"/>
                    <a:pt x="5238" y="3313"/>
                  </a:cubicBezTo>
                  <a:cubicBezTo>
                    <a:pt x="4904" y="3247"/>
                    <a:pt x="4604" y="3113"/>
                    <a:pt x="4371" y="2880"/>
                  </a:cubicBezTo>
                  <a:cubicBezTo>
                    <a:pt x="4170" y="2613"/>
                    <a:pt x="4104" y="2279"/>
                    <a:pt x="4204" y="1979"/>
                  </a:cubicBezTo>
                  <a:cubicBezTo>
                    <a:pt x="4271" y="1679"/>
                    <a:pt x="4471" y="1379"/>
                    <a:pt x="4704" y="1145"/>
                  </a:cubicBezTo>
                  <a:cubicBezTo>
                    <a:pt x="4926" y="953"/>
                    <a:pt x="5174" y="787"/>
                    <a:pt x="5437" y="650"/>
                  </a:cubicBezTo>
                  <a:close/>
                  <a:moveTo>
                    <a:pt x="7663" y="1"/>
                  </a:moveTo>
                  <a:cubicBezTo>
                    <a:pt x="7259" y="1"/>
                    <a:pt x="6849" y="33"/>
                    <a:pt x="6439" y="111"/>
                  </a:cubicBezTo>
                  <a:cubicBezTo>
                    <a:pt x="6063" y="186"/>
                    <a:pt x="5687" y="314"/>
                    <a:pt x="5341" y="501"/>
                  </a:cubicBezTo>
                  <a:lnTo>
                    <a:pt x="5341" y="501"/>
                  </a:lnTo>
                  <a:cubicBezTo>
                    <a:pt x="4702" y="243"/>
                    <a:pt x="4009" y="111"/>
                    <a:pt x="3318" y="111"/>
                  </a:cubicBezTo>
                  <a:cubicBezTo>
                    <a:pt x="2097" y="111"/>
                    <a:pt x="886" y="523"/>
                    <a:pt x="1" y="1379"/>
                  </a:cubicBezTo>
                  <a:cubicBezTo>
                    <a:pt x="889" y="605"/>
                    <a:pt x="2048" y="176"/>
                    <a:pt x="3224" y="176"/>
                  </a:cubicBezTo>
                  <a:cubicBezTo>
                    <a:pt x="3417" y="176"/>
                    <a:pt x="3611" y="188"/>
                    <a:pt x="3804" y="211"/>
                  </a:cubicBezTo>
                  <a:cubicBezTo>
                    <a:pt x="4286" y="259"/>
                    <a:pt x="4768" y="395"/>
                    <a:pt x="5225" y="567"/>
                  </a:cubicBezTo>
                  <a:lnTo>
                    <a:pt x="5225" y="567"/>
                  </a:lnTo>
                  <a:cubicBezTo>
                    <a:pt x="5001" y="700"/>
                    <a:pt x="4791" y="858"/>
                    <a:pt x="4604" y="1045"/>
                  </a:cubicBezTo>
                  <a:cubicBezTo>
                    <a:pt x="4337" y="1279"/>
                    <a:pt x="4137" y="1579"/>
                    <a:pt x="4037" y="1946"/>
                  </a:cubicBezTo>
                  <a:cubicBezTo>
                    <a:pt x="3937" y="2279"/>
                    <a:pt x="4004" y="2680"/>
                    <a:pt x="4271" y="2980"/>
                  </a:cubicBezTo>
                  <a:cubicBezTo>
                    <a:pt x="4504" y="3247"/>
                    <a:pt x="4871" y="3380"/>
                    <a:pt x="5205" y="3447"/>
                  </a:cubicBezTo>
                  <a:cubicBezTo>
                    <a:pt x="5400" y="3486"/>
                    <a:pt x="5607" y="3502"/>
                    <a:pt x="5812" y="3502"/>
                  </a:cubicBezTo>
                  <a:cubicBezTo>
                    <a:pt x="5957" y="3502"/>
                    <a:pt x="6100" y="3494"/>
                    <a:pt x="6239" y="3480"/>
                  </a:cubicBezTo>
                  <a:cubicBezTo>
                    <a:pt x="6606" y="3447"/>
                    <a:pt x="6939" y="3313"/>
                    <a:pt x="7173" y="3013"/>
                  </a:cubicBezTo>
                  <a:cubicBezTo>
                    <a:pt x="7439" y="2780"/>
                    <a:pt x="7506" y="2346"/>
                    <a:pt x="7339" y="2013"/>
                  </a:cubicBezTo>
                  <a:cubicBezTo>
                    <a:pt x="6873" y="1388"/>
                    <a:pt x="6251" y="912"/>
                    <a:pt x="5552" y="592"/>
                  </a:cubicBezTo>
                  <a:lnTo>
                    <a:pt x="5552" y="592"/>
                  </a:lnTo>
                  <a:cubicBezTo>
                    <a:pt x="5848" y="450"/>
                    <a:pt x="6160" y="344"/>
                    <a:pt x="6472" y="278"/>
                  </a:cubicBezTo>
                  <a:cubicBezTo>
                    <a:pt x="6863" y="200"/>
                    <a:pt x="7265" y="167"/>
                    <a:pt x="7665" y="167"/>
                  </a:cubicBezTo>
                  <a:cubicBezTo>
                    <a:pt x="7948" y="167"/>
                    <a:pt x="8231" y="184"/>
                    <a:pt x="8507" y="211"/>
                  </a:cubicBezTo>
                  <a:cubicBezTo>
                    <a:pt x="9122" y="303"/>
                    <a:pt x="9737" y="424"/>
                    <a:pt x="10299" y="677"/>
                  </a:cubicBezTo>
                  <a:lnTo>
                    <a:pt x="10299" y="677"/>
                  </a:lnTo>
                  <a:cubicBezTo>
                    <a:pt x="9886" y="937"/>
                    <a:pt x="9539" y="1308"/>
                    <a:pt x="9374" y="1779"/>
                  </a:cubicBezTo>
                  <a:cubicBezTo>
                    <a:pt x="9241" y="2113"/>
                    <a:pt x="9241" y="2513"/>
                    <a:pt x="9474" y="2813"/>
                  </a:cubicBezTo>
                  <a:cubicBezTo>
                    <a:pt x="9650" y="3077"/>
                    <a:pt x="9980" y="3186"/>
                    <a:pt x="10284" y="3186"/>
                  </a:cubicBezTo>
                  <a:cubicBezTo>
                    <a:pt x="10326" y="3186"/>
                    <a:pt x="10368" y="3184"/>
                    <a:pt x="10408" y="3180"/>
                  </a:cubicBezTo>
                  <a:cubicBezTo>
                    <a:pt x="10469" y="3186"/>
                    <a:pt x="10531" y="3188"/>
                    <a:pt x="10591" y="3188"/>
                  </a:cubicBezTo>
                  <a:cubicBezTo>
                    <a:pt x="10896" y="3188"/>
                    <a:pt x="11192" y="3119"/>
                    <a:pt x="11442" y="2980"/>
                  </a:cubicBezTo>
                  <a:cubicBezTo>
                    <a:pt x="11776" y="2813"/>
                    <a:pt x="11976" y="2413"/>
                    <a:pt x="11943" y="2046"/>
                  </a:cubicBezTo>
                  <a:cubicBezTo>
                    <a:pt x="11876" y="1679"/>
                    <a:pt x="11642" y="1379"/>
                    <a:pt x="11376" y="1145"/>
                  </a:cubicBezTo>
                  <a:cubicBezTo>
                    <a:pt x="11156" y="925"/>
                    <a:pt x="10847" y="765"/>
                    <a:pt x="10562" y="635"/>
                  </a:cubicBezTo>
                  <a:lnTo>
                    <a:pt x="10562" y="635"/>
                  </a:lnTo>
                  <a:cubicBezTo>
                    <a:pt x="10664" y="578"/>
                    <a:pt x="10769" y="525"/>
                    <a:pt x="10875" y="478"/>
                  </a:cubicBezTo>
                  <a:cubicBezTo>
                    <a:pt x="11411" y="253"/>
                    <a:pt x="11994" y="170"/>
                    <a:pt x="12565" y="170"/>
                  </a:cubicBezTo>
                  <a:cubicBezTo>
                    <a:pt x="12669" y="170"/>
                    <a:pt x="12773" y="173"/>
                    <a:pt x="12877" y="178"/>
                  </a:cubicBezTo>
                  <a:cubicBezTo>
                    <a:pt x="13544" y="211"/>
                    <a:pt x="14244" y="378"/>
                    <a:pt x="14878" y="578"/>
                  </a:cubicBezTo>
                  <a:cubicBezTo>
                    <a:pt x="14244" y="345"/>
                    <a:pt x="13577" y="178"/>
                    <a:pt x="12877" y="145"/>
                  </a:cubicBezTo>
                  <a:cubicBezTo>
                    <a:pt x="12719" y="129"/>
                    <a:pt x="12560" y="120"/>
                    <a:pt x="12399" y="120"/>
                  </a:cubicBezTo>
                  <a:cubicBezTo>
                    <a:pt x="11881" y="120"/>
                    <a:pt x="11352" y="208"/>
                    <a:pt x="10842" y="411"/>
                  </a:cubicBezTo>
                  <a:cubicBezTo>
                    <a:pt x="10710" y="460"/>
                    <a:pt x="10580" y="518"/>
                    <a:pt x="10455" y="587"/>
                  </a:cubicBezTo>
                  <a:lnTo>
                    <a:pt x="10455" y="587"/>
                  </a:lnTo>
                  <a:cubicBezTo>
                    <a:pt x="9837" y="304"/>
                    <a:pt x="9188" y="174"/>
                    <a:pt x="8507" y="44"/>
                  </a:cubicBezTo>
                  <a:cubicBezTo>
                    <a:pt x="8231" y="17"/>
                    <a:pt x="7948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1351125" y="2306250"/>
              <a:ext cx="442850" cy="98750"/>
            </a:xfrm>
            <a:custGeom>
              <a:avLst/>
              <a:gdLst/>
              <a:ahLst/>
              <a:cxnLst/>
              <a:rect l="l" t="t" r="r" b="b"/>
              <a:pathLst>
                <a:path w="17714" h="3950" extrusionOk="0">
                  <a:moveTo>
                    <a:pt x="15323" y="1188"/>
                  </a:moveTo>
                  <a:lnTo>
                    <a:pt x="15323" y="1188"/>
                  </a:lnTo>
                  <a:cubicBezTo>
                    <a:pt x="15594" y="1268"/>
                    <a:pt x="15862" y="1367"/>
                    <a:pt x="16079" y="1535"/>
                  </a:cubicBezTo>
                  <a:cubicBezTo>
                    <a:pt x="16379" y="1735"/>
                    <a:pt x="16613" y="2136"/>
                    <a:pt x="16513" y="2503"/>
                  </a:cubicBezTo>
                  <a:cubicBezTo>
                    <a:pt x="16379" y="2836"/>
                    <a:pt x="16046" y="3103"/>
                    <a:pt x="15679" y="3203"/>
                  </a:cubicBezTo>
                  <a:cubicBezTo>
                    <a:pt x="15557" y="3252"/>
                    <a:pt x="15417" y="3283"/>
                    <a:pt x="15285" y="3283"/>
                  </a:cubicBezTo>
                  <a:cubicBezTo>
                    <a:pt x="15237" y="3283"/>
                    <a:pt x="15190" y="3279"/>
                    <a:pt x="15145" y="3270"/>
                  </a:cubicBezTo>
                  <a:cubicBezTo>
                    <a:pt x="14945" y="3237"/>
                    <a:pt x="14812" y="3103"/>
                    <a:pt x="14745" y="2936"/>
                  </a:cubicBezTo>
                  <a:cubicBezTo>
                    <a:pt x="14611" y="2603"/>
                    <a:pt x="14711" y="2169"/>
                    <a:pt x="14878" y="1836"/>
                  </a:cubicBezTo>
                  <a:cubicBezTo>
                    <a:pt x="14994" y="1604"/>
                    <a:pt x="15142" y="1388"/>
                    <a:pt x="15323" y="1188"/>
                  </a:cubicBezTo>
                  <a:close/>
                  <a:moveTo>
                    <a:pt x="10609" y="2228"/>
                  </a:moveTo>
                  <a:lnTo>
                    <a:pt x="10609" y="2228"/>
                  </a:lnTo>
                  <a:cubicBezTo>
                    <a:pt x="10931" y="2294"/>
                    <a:pt x="11254" y="2381"/>
                    <a:pt x="11576" y="2469"/>
                  </a:cubicBezTo>
                  <a:cubicBezTo>
                    <a:pt x="11776" y="2536"/>
                    <a:pt x="11943" y="2603"/>
                    <a:pt x="12110" y="2703"/>
                  </a:cubicBezTo>
                  <a:cubicBezTo>
                    <a:pt x="12276" y="2803"/>
                    <a:pt x="12410" y="2936"/>
                    <a:pt x="12443" y="3103"/>
                  </a:cubicBezTo>
                  <a:cubicBezTo>
                    <a:pt x="12477" y="3237"/>
                    <a:pt x="12343" y="3370"/>
                    <a:pt x="12210" y="3470"/>
                  </a:cubicBezTo>
                  <a:cubicBezTo>
                    <a:pt x="12043" y="3570"/>
                    <a:pt x="11876" y="3637"/>
                    <a:pt x="11676" y="3670"/>
                  </a:cubicBezTo>
                  <a:cubicBezTo>
                    <a:pt x="11401" y="3745"/>
                    <a:pt x="11107" y="3783"/>
                    <a:pt x="10822" y="3783"/>
                  </a:cubicBezTo>
                  <a:cubicBezTo>
                    <a:pt x="10727" y="3783"/>
                    <a:pt x="10634" y="3779"/>
                    <a:pt x="10542" y="3770"/>
                  </a:cubicBezTo>
                  <a:cubicBezTo>
                    <a:pt x="10375" y="3737"/>
                    <a:pt x="10175" y="3670"/>
                    <a:pt x="10075" y="3570"/>
                  </a:cubicBezTo>
                  <a:cubicBezTo>
                    <a:pt x="9941" y="3437"/>
                    <a:pt x="9908" y="3270"/>
                    <a:pt x="9975" y="3103"/>
                  </a:cubicBezTo>
                  <a:cubicBezTo>
                    <a:pt x="10071" y="2750"/>
                    <a:pt x="10322" y="2458"/>
                    <a:pt x="10609" y="2228"/>
                  </a:cubicBezTo>
                  <a:close/>
                  <a:moveTo>
                    <a:pt x="4547" y="2226"/>
                  </a:moveTo>
                  <a:lnTo>
                    <a:pt x="4547" y="2226"/>
                  </a:lnTo>
                  <a:cubicBezTo>
                    <a:pt x="4555" y="2229"/>
                    <a:pt x="4563" y="2233"/>
                    <a:pt x="4571" y="2236"/>
                  </a:cubicBezTo>
                  <a:cubicBezTo>
                    <a:pt x="4904" y="2369"/>
                    <a:pt x="5271" y="2603"/>
                    <a:pt x="5371" y="2970"/>
                  </a:cubicBezTo>
                  <a:cubicBezTo>
                    <a:pt x="5371" y="3136"/>
                    <a:pt x="5305" y="3337"/>
                    <a:pt x="5171" y="3470"/>
                  </a:cubicBezTo>
                  <a:cubicBezTo>
                    <a:pt x="5038" y="3603"/>
                    <a:pt x="4871" y="3704"/>
                    <a:pt x="4704" y="3737"/>
                  </a:cubicBezTo>
                  <a:cubicBezTo>
                    <a:pt x="4578" y="3783"/>
                    <a:pt x="4445" y="3805"/>
                    <a:pt x="4311" y="3805"/>
                  </a:cubicBezTo>
                  <a:cubicBezTo>
                    <a:pt x="4055" y="3805"/>
                    <a:pt x="3801" y="3723"/>
                    <a:pt x="3604" y="3570"/>
                  </a:cubicBezTo>
                  <a:cubicBezTo>
                    <a:pt x="3470" y="3470"/>
                    <a:pt x="3370" y="3303"/>
                    <a:pt x="3337" y="3136"/>
                  </a:cubicBezTo>
                  <a:cubicBezTo>
                    <a:pt x="3337" y="2936"/>
                    <a:pt x="3437" y="2770"/>
                    <a:pt x="3570" y="2669"/>
                  </a:cubicBezTo>
                  <a:cubicBezTo>
                    <a:pt x="3847" y="2454"/>
                    <a:pt x="4182" y="2323"/>
                    <a:pt x="4547" y="2226"/>
                  </a:cubicBezTo>
                  <a:close/>
                  <a:moveTo>
                    <a:pt x="17714" y="1"/>
                  </a:moveTo>
                  <a:cubicBezTo>
                    <a:pt x="16913" y="101"/>
                    <a:pt x="16179" y="401"/>
                    <a:pt x="15545" y="902"/>
                  </a:cubicBezTo>
                  <a:cubicBezTo>
                    <a:pt x="15478" y="954"/>
                    <a:pt x="15413" y="1011"/>
                    <a:pt x="15350" y="1072"/>
                  </a:cubicBezTo>
                  <a:lnTo>
                    <a:pt x="15350" y="1072"/>
                  </a:lnTo>
                  <a:cubicBezTo>
                    <a:pt x="15247" y="1043"/>
                    <a:pt x="15145" y="1020"/>
                    <a:pt x="15045" y="1002"/>
                  </a:cubicBezTo>
                  <a:cubicBezTo>
                    <a:pt x="14701" y="943"/>
                    <a:pt x="14350" y="913"/>
                    <a:pt x="13999" y="913"/>
                  </a:cubicBezTo>
                  <a:cubicBezTo>
                    <a:pt x="12762" y="913"/>
                    <a:pt x="11524" y="1282"/>
                    <a:pt x="10564" y="2051"/>
                  </a:cubicBezTo>
                  <a:lnTo>
                    <a:pt x="10564" y="2051"/>
                  </a:lnTo>
                  <a:cubicBezTo>
                    <a:pt x="10534" y="2046"/>
                    <a:pt x="10505" y="2041"/>
                    <a:pt x="10475" y="2036"/>
                  </a:cubicBezTo>
                  <a:cubicBezTo>
                    <a:pt x="9708" y="1902"/>
                    <a:pt x="8907" y="1869"/>
                    <a:pt x="8140" y="1836"/>
                  </a:cubicBezTo>
                  <a:cubicBezTo>
                    <a:pt x="7340" y="1836"/>
                    <a:pt x="6539" y="1836"/>
                    <a:pt x="5772" y="1902"/>
                  </a:cubicBezTo>
                  <a:cubicBezTo>
                    <a:pt x="5371" y="1936"/>
                    <a:pt x="4971" y="2002"/>
                    <a:pt x="4604" y="2069"/>
                  </a:cubicBezTo>
                  <a:cubicBezTo>
                    <a:pt x="4566" y="2078"/>
                    <a:pt x="4529" y="2088"/>
                    <a:pt x="4492" y="2098"/>
                  </a:cubicBezTo>
                  <a:lnTo>
                    <a:pt x="4492" y="2098"/>
                  </a:lnTo>
                  <a:cubicBezTo>
                    <a:pt x="3975" y="1934"/>
                    <a:pt x="3445" y="1873"/>
                    <a:pt x="2922" y="1873"/>
                  </a:cubicBezTo>
                  <a:cubicBezTo>
                    <a:pt x="2703" y="1873"/>
                    <a:pt x="2485" y="1884"/>
                    <a:pt x="2269" y="1902"/>
                  </a:cubicBezTo>
                  <a:cubicBezTo>
                    <a:pt x="1469" y="2002"/>
                    <a:pt x="701" y="2236"/>
                    <a:pt x="1" y="2536"/>
                  </a:cubicBezTo>
                  <a:cubicBezTo>
                    <a:pt x="735" y="2236"/>
                    <a:pt x="1469" y="2036"/>
                    <a:pt x="2269" y="1969"/>
                  </a:cubicBezTo>
                  <a:cubicBezTo>
                    <a:pt x="2478" y="1951"/>
                    <a:pt x="2689" y="1940"/>
                    <a:pt x="2900" y="1940"/>
                  </a:cubicBezTo>
                  <a:cubicBezTo>
                    <a:pt x="3381" y="1940"/>
                    <a:pt x="3865" y="1996"/>
                    <a:pt x="4327" y="2146"/>
                  </a:cubicBezTo>
                  <a:lnTo>
                    <a:pt x="4327" y="2146"/>
                  </a:lnTo>
                  <a:cubicBezTo>
                    <a:pt x="4033" y="2239"/>
                    <a:pt x="3759" y="2365"/>
                    <a:pt x="3503" y="2569"/>
                  </a:cubicBezTo>
                  <a:cubicBezTo>
                    <a:pt x="3337" y="2703"/>
                    <a:pt x="3237" y="2903"/>
                    <a:pt x="3237" y="3136"/>
                  </a:cubicBezTo>
                  <a:cubicBezTo>
                    <a:pt x="3237" y="3337"/>
                    <a:pt x="3370" y="3537"/>
                    <a:pt x="3537" y="3670"/>
                  </a:cubicBezTo>
                  <a:cubicBezTo>
                    <a:pt x="3756" y="3824"/>
                    <a:pt x="4033" y="3905"/>
                    <a:pt x="4301" y="3905"/>
                  </a:cubicBezTo>
                  <a:cubicBezTo>
                    <a:pt x="4441" y="3905"/>
                    <a:pt x="4578" y="3883"/>
                    <a:pt x="4704" y="3837"/>
                  </a:cubicBezTo>
                  <a:cubicBezTo>
                    <a:pt x="4904" y="3770"/>
                    <a:pt x="5105" y="3670"/>
                    <a:pt x="5238" y="3537"/>
                  </a:cubicBezTo>
                  <a:cubicBezTo>
                    <a:pt x="5371" y="3370"/>
                    <a:pt x="5505" y="3170"/>
                    <a:pt x="5438" y="2970"/>
                  </a:cubicBezTo>
                  <a:cubicBezTo>
                    <a:pt x="5405" y="2736"/>
                    <a:pt x="5271" y="2569"/>
                    <a:pt x="5105" y="2436"/>
                  </a:cubicBezTo>
                  <a:cubicBezTo>
                    <a:pt x="4994" y="2353"/>
                    <a:pt x="4838" y="2271"/>
                    <a:pt x="4693" y="2188"/>
                  </a:cubicBezTo>
                  <a:lnTo>
                    <a:pt x="4693" y="2188"/>
                  </a:lnTo>
                  <a:cubicBezTo>
                    <a:pt x="5045" y="2099"/>
                    <a:pt x="5423" y="2067"/>
                    <a:pt x="5772" y="2036"/>
                  </a:cubicBezTo>
                  <a:cubicBezTo>
                    <a:pt x="6241" y="1997"/>
                    <a:pt x="6698" y="1980"/>
                    <a:pt x="7158" y="1980"/>
                  </a:cubicBezTo>
                  <a:cubicBezTo>
                    <a:pt x="7483" y="1980"/>
                    <a:pt x="7808" y="1989"/>
                    <a:pt x="8140" y="2002"/>
                  </a:cubicBezTo>
                  <a:cubicBezTo>
                    <a:pt x="8886" y="2002"/>
                    <a:pt x="9631" y="2065"/>
                    <a:pt x="10408" y="2191"/>
                  </a:cubicBezTo>
                  <a:lnTo>
                    <a:pt x="10408" y="2191"/>
                  </a:lnTo>
                  <a:cubicBezTo>
                    <a:pt x="10155" y="2428"/>
                    <a:pt x="9921" y="2696"/>
                    <a:pt x="9808" y="3036"/>
                  </a:cubicBezTo>
                  <a:cubicBezTo>
                    <a:pt x="9775" y="3237"/>
                    <a:pt x="9775" y="3503"/>
                    <a:pt x="9941" y="3670"/>
                  </a:cubicBezTo>
                  <a:cubicBezTo>
                    <a:pt x="10108" y="3837"/>
                    <a:pt x="10342" y="3904"/>
                    <a:pt x="10542" y="3937"/>
                  </a:cubicBezTo>
                  <a:cubicBezTo>
                    <a:pt x="10642" y="3945"/>
                    <a:pt x="10742" y="3950"/>
                    <a:pt x="10842" y="3950"/>
                  </a:cubicBezTo>
                  <a:cubicBezTo>
                    <a:pt x="11142" y="3950"/>
                    <a:pt x="11442" y="3912"/>
                    <a:pt x="11743" y="3837"/>
                  </a:cubicBezTo>
                  <a:cubicBezTo>
                    <a:pt x="11909" y="3804"/>
                    <a:pt x="12110" y="3737"/>
                    <a:pt x="12310" y="3603"/>
                  </a:cubicBezTo>
                  <a:cubicBezTo>
                    <a:pt x="12376" y="3570"/>
                    <a:pt x="12477" y="3503"/>
                    <a:pt x="12543" y="3403"/>
                  </a:cubicBezTo>
                  <a:cubicBezTo>
                    <a:pt x="12610" y="3303"/>
                    <a:pt x="12643" y="3170"/>
                    <a:pt x="12610" y="3036"/>
                  </a:cubicBezTo>
                  <a:cubicBezTo>
                    <a:pt x="12577" y="2803"/>
                    <a:pt x="12376" y="2669"/>
                    <a:pt x="12210" y="2569"/>
                  </a:cubicBezTo>
                  <a:cubicBezTo>
                    <a:pt x="12010" y="2469"/>
                    <a:pt x="11843" y="2403"/>
                    <a:pt x="11643" y="2336"/>
                  </a:cubicBezTo>
                  <a:cubicBezTo>
                    <a:pt x="11369" y="2236"/>
                    <a:pt x="11076" y="2155"/>
                    <a:pt x="10779" y="2093"/>
                  </a:cubicBezTo>
                  <a:lnTo>
                    <a:pt x="10779" y="2093"/>
                  </a:lnTo>
                  <a:cubicBezTo>
                    <a:pt x="11718" y="1370"/>
                    <a:pt x="12913" y="1030"/>
                    <a:pt x="14086" y="1030"/>
                  </a:cubicBezTo>
                  <a:cubicBezTo>
                    <a:pt x="14398" y="1030"/>
                    <a:pt x="14708" y="1054"/>
                    <a:pt x="15012" y="1102"/>
                  </a:cubicBezTo>
                  <a:cubicBezTo>
                    <a:pt x="15092" y="1124"/>
                    <a:pt x="15173" y="1145"/>
                    <a:pt x="15255" y="1169"/>
                  </a:cubicBezTo>
                  <a:lnTo>
                    <a:pt x="15255" y="1169"/>
                  </a:lnTo>
                  <a:cubicBezTo>
                    <a:pt x="15076" y="1360"/>
                    <a:pt x="14922" y="1581"/>
                    <a:pt x="14812" y="1802"/>
                  </a:cubicBezTo>
                  <a:cubicBezTo>
                    <a:pt x="14645" y="2169"/>
                    <a:pt x="14511" y="2569"/>
                    <a:pt x="14645" y="2970"/>
                  </a:cubicBezTo>
                  <a:cubicBezTo>
                    <a:pt x="14745" y="3170"/>
                    <a:pt x="14912" y="3337"/>
                    <a:pt x="15112" y="3370"/>
                  </a:cubicBezTo>
                  <a:cubicBezTo>
                    <a:pt x="15165" y="3379"/>
                    <a:pt x="15221" y="3383"/>
                    <a:pt x="15278" y="3383"/>
                  </a:cubicBezTo>
                  <a:cubicBezTo>
                    <a:pt x="15432" y="3383"/>
                    <a:pt x="15590" y="3352"/>
                    <a:pt x="15712" y="3303"/>
                  </a:cubicBezTo>
                  <a:cubicBezTo>
                    <a:pt x="16112" y="3170"/>
                    <a:pt x="16479" y="2936"/>
                    <a:pt x="16613" y="2503"/>
                  </a:cubicBezTo>
                  <a:cubicBezTo>
                    <a:pt x="16713" y="2102"/>
                    <a:pt x="16479" y="1669"/>
                    <a:pt x="16146" y="1435"/>
                  </a:cubicBezTo>
                  <a:cubicBezTo>
                    <a:pt x="15922" y="1279"/>
                    <a:pt x="15668" y="1167"/>
                    <a:pt x="15415" y="1090"/>
                  </a:cubicBezTo>
                  <a:lnTo>
                    <a:pt x="15415" y="1090"/>
                  </a:lnTo>
                  <a:cubicBezTo>
                    <a:pt x="15467" y="1037"/>
                    <a:pt x="15522" y="986"/>
                    <a:pt x="15579" y="935"/>
                  </a:cubicBezTo>
                  <a:cubicBezTo>
                    <a:pt x="16179" y="435"/>
                    <a:pt x="16946" y="134"/>
                    <a:pt x="1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1366975" y="2405500"/>
              <a:ext cx="448675" cy="112600"/>
            </a:xfrm>
            <a:custGeom>
              <a:avLst/>
              <a:gdLst/>
              <a:ahLst/>
              <a:cxnLst/>
              <a:rect l="l" t="t" r="r" b="b"/>
              <a:pathLst>
                <a:path w="17947" h="4504" extrusionOk="0">
                  <a:moveTo>
                    <a:pt x="14558" y="1608"/>
                  </a:moveTo>
                  <a:lnTo>
                    <a:pt x="14558" y="1608"/>
                  </a:lnTo>
                  <a:cubicBezTo>
                    <a:pt x="14642" y="1615"/>
                    <a:pt x="14727" y="1624"/>
                    <a:pt x="14811" y="1635"/>
                  </a:cubicBezTo>
                  <a:cubicBezTo>
                    <a:pt x="15178" y="1702"/>
                    <a:pt x="15545" y="1802"/>
                    <a:pt x="15845" y="2035"/>
                  </a:cubicBezTo>
                  <a:cubicBezTo>
                    <a:pt x="15979" y="2135"/>
                    <a:pt x="16079" y="2302"/>
                    <a:pt x="16046" y="2469"/>
                  </a:cubicBezTo>
                  <a:cubicBezTo>
                    <a:pt x="16079" y="2669"/>
                    <a:pt x="15945" y="2836"/>
                    <a:pt x="15812" y="2936"/>
                  </a:cubicBezTo>
                  <a:cubicBezTo>
                    <a:pt x="15620" y="3104"/>
                    <a:pt x="15360" y="3237"/>
                    <a:pt x="15092" y="3237"/>
                  </a:cubicBezTo>
                  <a:cubicBezTo>
                    <a:pt x="14987" y="3237"/>
                    <a:pt x="14881" y="3216"/>
                    <a:pt x="14778" y="3169"/>
                  </a:cubicBezTo>
                  <a:cubicBezTo>
                    <a:pt x="14444" y="3036"/>
                    <a:pt x="14244" y="2636"/>
                    <a:pt x="14311" y="2269"/>
                  </a:cubicBezTo>
                  <a:cubicBezTo>
                    <a:pt x="14333" y="2031"/>
                    <a:pt x="14424" y="1808"/>
                    <a:pt x="14558" y="1608"/>
                  </a:cubicBezTo>
                  <a:close/>
                  <a:moveTo>
                    <a:pt x="10515" y="2429"/>
                  </a:moveTo>
                  <a:lnTo>
                    <a:pt x="10515" y="2429"/>
                  </a:lnTo>
                  <a:cubicBezTo>
                    <a:pt x="10728" y="2460"/>
                    <a:pt x="10935" y="2498"/>
                    <a:pt x="11142" y="2536"/>
                  </a:cubicBezTo>
                  <a:cubicBezTo>
                    <a:pt x="11509" y="2636"/>
                    <a:pt x="11909" y="2736"/>
                    <a:pt x="12109" y="3003"/>
                  </a:cubicBezTo>
                  <a:cubicBezTo>
                    <a:pt x="12243" y="3103"/>
                    <a:pt x="12209" y="3269"/>
                    <a:pt x="12076" y="3403"/>
                  </a:cubicBezTo>
                  <a:cubicBezTo>
                    <a:pt x="11943" y="3503"/>
                    <a:pt x="11776" y="3603"/>
                    <a:pt x="11609" y="3670"/>
                  </a:cubicBezTo>
                  <a:cubicBezTo>
                    <a:pt x="11275" y="3803"/>
                    <a:pt x="10909" y="3870"/>
                    <a:pt x="10542" y="3903"/>
                  </a:cubicBezTo>
                  <a:lnTo>
                    <a:pt x="10241" y="3870"/>
                  </a:lnTo>
                  <a:cubicBezTo>
                    <a:pt x="10175" y="3836"/>
                    <a:pt x="10075" y="3803"/>
                    <a:pt x="10008" y="3770"/>
                  </a:cubicBezTo>
                  <a:cubicBezTo>
                    <a:pt x="9841" y="3703"/>
                    <a:pt x="9774" y="3503"/>
                    <a:pt x="9774" y="3369"/>
                  </a:cubicBezTo>
                  <a:cubicBezTo>
                    <a:pt x="9808" y="3003"/>
                    <a:pt x="10108" y="2702"/>
                    <a:pt x="10408" y="2502"/>
                  </a:cubicBezTo>
                  <a:cubicBezTo>
                    <a:pt x="10443" y="2477"/>
                    <a:pt x="10479" y="2452"/>
                    <a:pt x="10515" y="2429"/>
                  </a:cubicBezTo>
                  <a:close/>
                  <a:moveTo>
                    <a:pt x="4874" y="2964"/>
                  </a:moveTo>
                  <a:cubicBezTo>
                    <a:pt x="5126" y="3040"/>
                    <a:pt x="5373" y="3131"/>
                    <a:pt x="5605" y="3269"/>
                  </a:cubicBezTo>
                  <a:cubicBezTo>
                    <a:pt x="5738" y="3369"/>
                    <a:pt x="5905" y="3503"/>
                    <a:pt x="6005" y="3636"/>
                  </a:cubicBezTo>
                  <a:cubicBezTo>
                    <a:pt x="6038" y="3736"/>
                    <a:pt x="6038" y="3803"/>
                    <a:pt x="6038" y="3903"/>
                  </a:cubicBezTo>
                  <a:cubicBezTo>
                    <a:pt x="6005" y="3970"/>
                    <a:pt x="5972" y="4037"/>
                    <a:pt x="5872" y="4103"/>
                  </a:cubicBezTo>
                  <a:cubicBezTo>
                    <a:pt x="5605" y="4303"/>
                    <a:pt x="5171" y="4370"/>
                    <a:pt x="4804" y="4404"/>
                  </a:cubicBezTo>
                  <a:cubicBezTo>
                    <a:pt x="4637" y="4404"/>
                    <a:pt x="4437" y="4404"/>
                    <a:pt x="4270" y="4337"/>
                  </a:cubicBezTo>
                  <a:cubicBezTo>
                    <a:pt x="4070" y="4303"/>
                    <a:pt x="3904" y="4203"/>
                    <a:pt x="3870" y="4037"/>
                  </a:cubicBezTo>
                  <a:cubicBezTo>
                    <a:pt x="3837" y="3870"/>
                    <a:pt x="3904" y="3703"/>
                    <a:pt x="4037" y="3570"/>
                  </a:cubicBezTo>
                  <a:cubicBezTo>
                    <a:pt x="4137" y="3436"/>
                    <a:pt x="4270" y="3303"/>
                    <a:pt x="4437" y="3203"/>
                  </a:cubicBezTo>
                  <a:cubicBezTo>
                    <a:pt x="4582" y="3116"/>
                    <a:pt x="4726" y="3035"/>
                    <a:pt x="4874" y="2964"/>
                  </a:cubicBezTo>
                  <a:close/>
                  <a:moveTo>
                    <a:pt x="17947" y="0"/>
                  </a:moveTo>
                  <a:cubicBezTo>
                    <a:pt x="17213" y="134"/>
                    <a:pt x="16446" y="301"/>
                    <a:pt x="15745" y="634"/>
                  </a:cubicBezTo>
                  <a:cubicBezTo>
                    <a:pt x="15412" y="801"/>
                    <a:pt x="15045" y="968"/>
                    <a:pt x="14778" y="1268"/>
                  </a:cubicBezTo>
                  <a:cubicBezTo>
                    <a:pt x="14693" y="1334"/>
                    <a:pt x="14613" y="1411"/>
                    <a:pt x="14542" y="1496"/>
                  </a:cubicBezTo>
                  <a:lnTo>
                    <a:pt x="14542" y="1496"/>
                  </a:lnTo>
                  <a:cubicBezTo>
                    <a:pt x="14339" y="1473"/>
                    <a:pt x="14135" y="1462"/>
                    <a:pt x="13932" y="1462"/>
                  </a:cubicBezTo>
                  <a:cubicBezTo>
                    <a:pt x="13458" y="1462"/>
                    <a:pt x="12984" y="1519"/>
                    <a:pt x="12510" y="1602"/>
                  </a:cubicBezTo>
                  <a:cubicBezTo>
                    <a:pt x="11825" y="1721"/>
                    <a:pt x="11140" y="1893"/>
                    <a:pt x="10526" y="2261"/>
                  </a:cubicBezTo>
                  <a:lnTo>
                    <a:pt x="10526" y="2261"/>
                  </a:lnTo>
                  <a:cubicBezTo>
                    <a:pt x="10362" y="2237"/>
                    <a:pt x="10199" y="2216"/>
                    <a:pt x="10041" y="2202"/>
                  </a:cubicBezTo>
                  <a:cubicBezTo>
                    <a:pt x="9579" y="2183"/>
                    <a:pt x="9128" y="2163"/>
                    <a:pt x="8682" y="2163"/>
                  </a:cubicBezTo>
                  <a:cubicBezTo>
                    <a:pt x="8355" y="2163"/>
                    <a:pt x="8030" y="2174"/>
                    <a:pt x="7706" y="2202"/>
                  </a:cubicBezTo>
                  <a:cubicBezTo>
                    <a:pt x="6939" y="2235"/>
                    <a:pt x="6172" y="2335"/>
                    <a:pt x="5438" y="2602"/>
                  </a:cubicBezTo>
                  <a:cubicBezTo>
                    <a:pt x="5223" y="2680"/>
                    <a:pt x="5008" y="2759"/>
                    <a:pt x="4800" y="2857"/>
                  </a:cubicBezTo>
                  <a:lnTo>
                    <a:pt x="4800" y="2857"/>
                  </a:lnTo>
                  <a:cubicBezTo>
                    <a:pt x="4714" y="2835"/>
                    <a:pt x="4626" y="2817"/>
                    <a:pt x="4537" y="2802"/>
                  </a:cubicBezTo>
                  <a:cubicBezTo>
                    <a:pt x="4080" y="2711"/>
                    <a:pt x="3614" y="2669"/>
                    <a:pt x="3146" y="2669"/>
                  </a:cubicBezTo>
                  <a:cubicBezTo>
                    <a:pt x="2077" y="2669"/>
                    <a:pt x="998" y="2888"/>
                    <a:pt x="1" y="3236"/>
                  </a:cubicBezTo>
                  <a:cubicBezTo>
                    <a:pt x="991" y="2921"/>
                    <a:pt x="2027" y="2712"/>
                    <a:pt x="3057" y="2712"/>
                  </a:cubicBezTo>
                  <a:cubicBezTo>
                    <a:pt x="3554" y="2712"/>
                    <a:pt x="4049" y="2761"/>
                    <a:pt x="4537" y="2869"/>
                  </a:cubicBezTo>
                  <a:cubicBezTo>
                    <a:pt x="4588" y="2883"/>
                    <a:pt x="4639" y="2897"/>
                    <a:pt x="4690" y="2911"/>
                  </a:cubicBezTo>
                  <a:lnTo>
                    <a:pt x="4690" y="2911"/>
                  </a:lnTo>
                  <a:cubicBezTo>
                    <a:pt x="4581" y="2967"/>
                    <a:pt x="4474" y="3030"/>
                    <a:pt x="4371" y="3103"/>
                  </a:cubicBezTo>
                  <a:cubicBezTo>
                    <a:pt x="4204" y="3203"/>
                    <a:pt x="4070" y="3336"/>
                    <a:pt x="3937" y="3503"/>
                  </a:cubicBezTo>
                  <a:cubicBezTo>
                    <a:pt x="3803" y="3636"/>
                    <a:pt x="3703" y="3836"/>
                    <a:pt x="3770" y="4070"/>
                  </a:cubicBezTo>
                  <a:cubicBezTo>
                    <a:pt x="3837" y="4303"/>
                    <a:pt x="4037" y="4404"/>
                    <a:pt x="4237" y="4470"/>
                  </a:cubicBezTo>
                  <a:cubicBezTo>
                    <a:pt x="4437" y="4504"/>
                    <a:pt x="4637" y="4504"/>
                    <a:pt x="4838" y="4504"/>
                  </a:cubicBezTo>
                  <a:cubicBezTo>
                    <a:pt x="5204" y="4470"/>
                    <a:pt x="5605" y="4404"/>
                    <a:pt x="5938" y="4170"/>
                  </a:cubicBezTo>
                  <a:cubicBezTo>
                    <a:pt x="6038" y="4103"/>
                    <a:pt x="6105" y="4037"/>
                    <a:pt x="6138" y="3903"/>
                  </a:cubicBezTo>
                  <a:cubicBezTo>
                    <a:pt x="6172" y="3803"/>
                    <a:pt x="6138" y="3703"/>
                    <a:pt x="6072" y="3603"/>
                  </a:cubicBezTo>
                  <a:cubicBezTo>
                    <a:pt x="5972" y="3436"/>
                    <a:pt x="5805" y="3303"/>
                    <a:pt x="5638" y="3203"/>
                  </a:cubicBezTo>
                  <a:cubicBezTo>
                    <a:pt x="5434" y="3080"/>
                    <a:pt x="5218" y="2983"/>
                    <a:pt x="4989" y="2910"/>
                  </a:cubicBezTo>
                  <a:lnTo>
                    <a:pt x="4989" y="2910"/>
                  </a:lnTo>
                  <a:cubicBezTo>
                    <a:pt x="5145" y="2840"/>
                    <a:pt x="5305" y="2781"/>
                    <a:pt x="5471" y="2736"/>
                  </a:cubicBezTo>
                  <a:cubicBezTo>
                    <a:pt x="6205" y="2502"/>
                    <a:pt x="6972" y="2369"/>
                    <a:pt x="7706" y="2335"/>
                  </a:cubicBezTo>
                  <a:cubicBezTo>
                    <a:pt x="8024" y="2322"/>
                    <a:pt x="8342" y="2313"/>
                    <a:pt x="8660" y="2313"/>
                  </a:cubicBezTo>
                  <a:cubicBezTo>
                    <a:pt x="9109" y="2313"/>
                    <a:pt x="9558" y="2330"/>
                    <a:pt x="10008" y="2369"/>
                  </a:cubicBezTo>
                  <a:cubicBezTo>
                    <a:pt x="10111" y="2377"/>
                    <a:pt x="10211" y="2388"/>
                    <a:pt x="10310" y="2401"/>
                  </a:cubicBezTo>
                  <a:lnTo>
                    <a:pt x="10310" y="2401"/>
                  </a:lnTo>
                  <a:cubicBezTo>
                    <a:pt x="10310" y="2401"/>
                    <a:pt x="10309" y="2402"/>
                    <a:pt x="10308" y="2402"/>
                  </a:cubicBezTo>
                  <a:cubicBezTo>
                    <a:pt x="10008" y="2602"/>
                    <a:pt x="9674" y="2902"/>
                    <a:pt x="9641" y="3336"/>
                  </a:cubicBezTo>
                  <a:cubicBezTo>
                    <a:pt x="9608" y="3570"/>
                    <a:pt x="9741" y="3803"/>
                    <a:pt x="9941" y="3903"/>
                  </a:cubicBezTo>
                  <a:cubicBezTo>
                    <a:pt x="10008" y="3970"/>
                    <a:pt x="10141" y="3970"/>
                    <a:pt x="10208" y="4003"/>
                  </a:cubicBezTo>
                  <a:lnTo>
                    <a:pt x="10542" y="4037"/>
                  </a:lnTo>
                  <a:cubicBezTo>
                    <a:pt x="10942" y="4037"/>
                    <a:pt x="11309" y="3970"/>
                    <a:pt x="11676" y="3836"/>
                  </a:cubicBezTo>
                  <a:cubicBezTo>
                    <a:pt x="11876" y="3770"/>
                    <a:pt x="12043" y="3670"/>
                    <a:pt x="12209" y="3503"/>
                  </a:cubicBezTo>
                  <a:cubicBezTo>
                    <a:pt x="12276" y="3436"/>
                    <a:pt x="12343" y="3336"/>
                    <a:pt x="12376" y="3203"/>
                  </a:cubicBezTo>
                  <a:cubicBezTo>
                    <a:pt x="12376" y="3103"/>
                    <a:pt x="12343" y="2969"/>
                    <a:pt x="12276" y="2869"/>
                  </a:cubicBezTo>
                  <a:cubicBezTo>
                    <a:pt x="12109" y="2702"/>
                    <a:pt x="11943" y="2636"/>
                    <a:pt x="11742" y="2536"/>
                  </a:cubicBezTo>
                  <a:cubicBezTo>
                    <a:pt x="11576" y="2469"/>
                    <a:pt x="11376" y="2435"/>
                    <a:pt x="11175" y="2369"/>
                  </a:cubicBezTo>
                  <a:cubicBezTo>
                    <a:pt x="11034" y="2343"/>
                    <a:pt x="10888" y="2317"/>
                    <a:pt x="10740" y="2294"/>
                  </a:cubicBezTo>
                  <a:lnTo>
                    <a:pt x="10740" y="2294"/>
                  </a:lnTo>
                  <a:cubicBezTo>
                    <a:pt x="11278" y="2000"/>
                    <a:pt x="11905" y="1845"/>
                    <a:pt x="12510" y="1735"/>
                  </a:cubicBezTo>
                  <a:cubicBezTo>
                    <a:pt x="13021" y="1646"/>
                    <a:pt x="13533" y="1587"/>
                    <a:pt x="14044" y="1587"/>
                  </a:cubicBezTo>
                  <a:cubicBezTo>
                    <a:pt x="14183" y="1587"/>
                    <a:pt x="14323" y="1591"/>
                    <a:pt x="14462" y="1601"/>
                  </a:cubicBezTo>
                  <a:lnTo>
                    <a:pt x="14462" y="1601"/>
                  </a:lnTo>
                  <a:cubicBezTo>
                    <a:pt x="14325" y="1796"/>
                    <a:pt x="14231" y="2026"/>
                    <a:pt x="14211" y="2269"/>
                  </a:cubicBezTo>
                  <a:cubicBezTo>
                    <a:pt x="14144" y="2669"/>
                    <a:pt x="14378" y="3103"/>
                    <a:pt x="14745" y="3269"/>
                  </a:cubicBezTo>
                  <a:cubicBezTo>
                    <a:pt x="14845" y="3303"/>
                    <a:pt x="14945" y="3303"/>
                    <a:pt x="15045" y="3336"/>
                  </a:cubicBezTo>
                  <a:cubicBezTo>
                    <a:pt x="15145" y="3303"/>
                    <a:pt x="15245" y="3303"/>
                    <a:pt x="15345" y="3303"/>
                  </a:cubicBezTo>
                  <a:cubicBezTo>
                    <a:pt x="15545" y="3236"/>
                    <a:pt x="15745" y="3169"/>
                    <a:pt x="15879" y="3003"/>
                  </a:cubicBezTo>
                  <a:cubicBezTo>
                    <a:pt x="16046" y="2902"/>
                    <a:pt x="16179" y="2702"/>
                    <a:pt x="16179" y="2502"/>
                  </a:cubicBezTo>
                  <a:cubicBezTo>
                    <a:pt x="16179" y="2269"/>
                    <a:pt x="16046" y="2069"/>
                    <a:pt x="15912" y="1935"/>
                  </a:cubicBezTo>
                  <a:cubicBezTo>
                    <a:pt x="15612" y="1668"/>
                    <a:pt x="15212" y="1568"/>
                    <a:pt x="14811" y="1535"/>
                  </a:cubicBezTo>
                  <a:cubicBezTo>
                    <a:pt x="14751" y="1524"/>
                    <a:pt x="14691" y="1515"/>
                    <a:pt x="14630" y="1507"/>
                  </a:cubicBezTo>
                  <a:lnTo>
                    <a:pt x="14630" y="1507"/>
                  </a:lnTo>
                  <a:cubicBezTo>
                    <a:pt x="14686" y="1435"/>
                    <a:pt x="14747" y="1366"/>
                    <a:pt x="14811" y="1301"/>
                  </a:cubicBezTo>
                  <a:cubicBezTo>
                    <a:pt x="14945" y="1168"/>
                    <a:pt x="15112" y="1068"/>
                    <a:pt x="15245" y="934"/>
                  </a:cubicBezTo>
                  <a:cubicBezTo>
                    <a:pt x="15412" y="834"/>
                    <a:pt x="15579" y="768"/>
                    <a:pt x="15745" y="668"/>
                  </a:cubicBezTo>
                  <a:cubicBezTo>
                    <a:pt x="16446" y="334"/>
                    <a:pt x="17213" y="167"/>
                    <a:pt x="17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7"/>
          <p:cNvGrpSpPr/>
          <p:nvPr/>
        </p:nvGrpSpPr>
        <p:grpSpPr>
          <a:xfrm>
            <a:off x="-338765" y="920495"/>
            <a:ext cx="1624023" cy="1119704"/>
            <a:chOff x="3973850" y="507475"/>
            <a:chExt cx="1938900" cy="1336800"/>
          </a:xfrm>
        </p:grpSpPr>
        <p:sp>
          <p:nvSpPr>
            <p:cNvPr id="465" name="Google Shape;465;p27"/>
            <p:cNvSpPr/>
            <p:nvPr/>
          </p:nvSpPr>
          <p:spPr>
            <a:xfrm>
              <a:off x="3973850" y="507475"/>
              <a:ext cx="1938900" cy="1336800"/>
            </a:xfrm>
            <a:custGeom>
              <a:avLst/>
              <a:gdLst/>
              <a:ahLst/>
              <a:cxnLst/>
              <a:rect l="l" t="t" r="r" b="b"/>
              <a:pathLst>
                <a:path w="77556" h="53472" extrusionOk="0">
                  <a:moveTo>
                    <a:pt x="64079" y="0"/>
                  </a:moveTo>
                  <a:cubicBezTo>
                    <a:pt x="62712" y="0"/>
                    <a:pt x="61477" y="834"/>
                    <a:pt x="60977" y="2135"/>
                  </a:cubicBezTo>
                  <a:cubicBezTo>
                    <a:pt x="60944" y="2202"/>
                    <a:pt x="60710" y="2869"/>
                    <a:pt x="60377" y="3970"/>
                  </a:cubicBezTo>
                  <a:cubicBezTo>
                    <a:pt x="59743" y="3303"/>
                    <a:pt x="58876" y="2936"/>
                    <a:pt x="57975" y="2936"/>
                  </a:cubicBezTo>
                  <a:cubicBezTo>
                    <a:pt x="57741" y="2936"/>
                    <a:pt x="57541" y="2969"/>
                    <a:pt x="57308" y="3003"/>
                  </a:cubicBezTo>
                  <a:cubicBezTo>
                    <a:pt x="55873" y="3303"/>
                    <a:pt x="54773" y="4504"/>
                    <a:pt x="54639" y="6005"/>
                  </a:cubicBezTo>
                  <a:cubicBezTo>
                    <a:pt x="54606" y="6238"/>
                    <a:pt x="54105" y="12242"/>
                    <a:pt x="55506" y="19247"/>
                  </a:cubicBezTo>
                  <a:cubicBezTo>
                    <a:pt x="55540" y="19448"/>
                    <a:pt x="55573" y="19614"/>
                    <a:pt x="55607" y="19815"/>
                  </a:cubicBezTo>
                  <a:cubicBezTo>
                    <a:pt x="54306" y="21916"/>
                    <a:pt x="53205" y="24685"/>
                    <a:pt x="52471" y="27620"/>
                  </a:cubicBezTo>
                  <a:lnTo>
                    <a:pt x="33357" y="27620"/>
                  </a:lnTo>
                  <a:cubicBezTo>
                    <a:pt x="31523" y="27620"/>
                    <a:pt x="30022" y="29088"/>
                    <a:pt x="30022" y="30956"/>
                  </a:cubicBezTo>
                  <a:lnTo>
                    <a:pt x="30022" y="34992"/>
                  </a:lnTo>
                  <a:cubicBezTo>
                    <a:pt x="29521" y="35593"/>
                    <a:pt x="29188" y="36360"/>
                    <a:pt x="29188" y="37194"/>
                  </a:cubicBezTo>
                  <a:lnTo>
                    <a:pt x="29188" y="40529"/>
                  </a:lnTo>
                  <a:lnTo>
                    <a:pt x="3336" y="40529"/>
                  </a:lnTo>
                  <a:cubicBezTo>
                    <a:pt x="1501" y="40529"/>
                    <a:pt x="0" y="42030"/>
                    <a:pt x="0" y="43865"/>
                  </a:cubicBezTo>
                  <a:lnTo>
                    <a:pt x="0" y="47201"/>
                  </a:lnTo>
                  <a:cubicBezTo>
                    <a:pt x="0" y="49035"/>
                    <a:pt x="1501" y="50537"/>
                    <a:pt x="3336" y="50537"/>
                  </a:cubicBezTo>
                  <a:lnTo>
                    <a:pt x="6705" y="50537"/>
                  </a:lnTo>
                  <a:cubicBezTo>
                    <a:pt x="6905" y="52204"/>
                    <a:pt x="8306" y="53472"/>
                    <a:pt x="10007" y="53472"/>
                  </a:cubicBezTo>
                  <a:lnTo>
                    <a:pt x="67982" y="53472"/>
                  </a:lnTo>
                  <a:cubicBezTo>
                    <a:pt x="69683" y="53472"/>
                    <a:pt x="71084" y="52171"/>
                    <a:pt x="71284" y="50537"/>
                  </a:cubicBezTo>
                  <a:lnTo>
                    <a:pt x="74220" y="50537"/>
                  </a:lnTo>
                  <a:cubicBezTo>
                    <a:pt x="76088" y="50537"/>
                    <a:pt x="77556" y="49035"/>
                    <a:pt x="77556" y="47201"/>
                  </a:cubicBezTo>
                  <a:lnTo>
                    <a:pt x="77556" y="43865"/>
                  </a:lnTo>
                  <a:cubicBezTo>
                    <a:pt x="77556" y="42030"/>
                    <a:pt x="76088" y="40529"/>
                    <a:pt x="74220" y="40529"/>
                  </a:cubicBezTo>
                  <a:lnTo>
                    <a:pt x="73186" y="40529"/>
                  </a:lnTo>
                  <a:cubicBezTo>
                    <a:pt x="73653" y="39095"/>
                    <a:pt x="73920" y="37360"/>
                    <a:pt x="73920" y="35292"/>
                  </a:cubicBezTo>
                  <a:cubicBezTo>
                    <a:pt x="73920" y="30222"/>
                    <a:pt x="72352" y="24284"/>
                    <a:pt x="70084" y="20348"/>
                  </a:cubicBezTo>
                  <a:cubicBezTo>
                    <a:pt x="71751" y="13810"/>
                    <a:pt x="71685" y="8273"/>
                    <a:pt x="71685" y="8006"/>
                  </a:cubicBezTo>
                  <a:cubicBezTo>
                    <a:pt x="71651" y="6538"/>
                    <a:pt x="70651" y="5237"/>
                    <a:pt x="69216" y="4871"/>
                  </a:cubicBezTo>
                  <a:cubicBezTo>
                    <a:pt x="68916" y="4770"/>
                    <a:pt x="68616" y="4737"/>
                    <a:pt x="68349" y="4737"/>
                  </a:cubicBezTo>
                  <a:cubicBezTo>
                    <a:pt x="68115" y="4737"/>
                    <a:pt x="67915" y="4770"/>
                    <a:pt x="67715" y="4804"/>
                  </a:cubicBezTo>
                  <a:cubicBezTo>
                    <a:pt x="67548" y="3503"/>
                    <a:pt x="67382" y="2736"/>
                    <a:pt x="67348" y="2636"/>
                  </a:cubicBezTo>
                  <a:cubicBezTo>
                    <a:pt x="67048" y="1201"/>
                    <a:pt x="65847" y="100"/>
                    <a:pt x="64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057225" y="590875"/>
              <a:ext cx="1772125" cy="1170025"/>
            </a:xfrm>
            <a:custGeom>
              <a:avLst/>
              <a:gdLst/>
              <a:ahLst/>
              <a:cxnLst/>
              <a:rect l="l" t="t" r="r" b="b"/>
              <a:pathLst>
                <a:path w="70885" h="46801" extrusionOk="0">
                  <a:moveTo>
                    <a:pt x="60744" y="0"/>
                  </a:moveTo>
                  <a:cubicBezTo>
                    <a:pt x="60744" y="0"/>
                    <a:pt x="58709" y="5337"/>
                    <a:pt x="58176" y="12075"/>
                  </a:cubicBezTo>
                  <a:cubicBezTo>
                    <a:pt x="58176" y="12276"/>
                    <a:pt x="58142" y="12476"/>
                    <a:pt x="58142" y="12676"/>
                  </a:cubicBezTo>
                  <a:cubicBezTo>
                    <a:pt x="56741" y="7039"/>
                    <a:pt x="54640" y="2936"/>
                    <a:pt x="54640" y="2936"/>
                  </a:cubicBezTo>
                  <a:lnTo>
                    <a:pt x="54640" y="2936"/>
                  </a:lnTo>
                  <a:cubicBezTo>
                    <a:pt x="54640" y="2936"/>
                    <a:pt x="54140" y="8640"/>
                    <a:pt x="55440" y="15278"/>
                  </a:cubicBezTo>
                  <a:cubicBezTo>
                    <a:pt x="55641" y="16212"/>
                    <a:pt x="55807" y="17112"/>
                    <a:pt x="56008" y="17980"/>
                  </a:cubicBezTo>
                  <a:lnTo>
                    <a:pt x="55274" y="17980"/>
                  </a:lnTo>
                  <a:cubicBezTo>
                    <a:pt x="52972" y="21415"/>
                    <a:pt x="51438" y="27253"/>
                    <a:pt x="51438" y="31956"/>
                  </a:cubicBezTo>
                  <a:cubicBezTo>
                    <a:pt x="51438" y="37460"/>
                    <a:pt x="53572" y="39795"/>
                    <a:pt x="56575" y="40529"/>
                  </a:cubicBezTo>
                  <a:lnTo>
                    <a:pt x="50871" y="40529"/>
                  </a:lnTo>
                  <a:lnTo>
                    <a:pt x="50871" y="39295"/>
                  </a:lnTo>
                  <a:lnTo>
                    <a:pt x="50871" y="35125"/>
                  </a:lnTo>
                  <a:lnTo>
                    <a:pt x="50871" y="33858"/>
                  </a:lnTo>
                  <a:lnTo>
                    <a:pt x="49636" y="33858"/>
                  </a:lnTo>
                  <a:lnTo>
                    <a:pt x="49636" y="32623"/>
                  </a:lnTo>
                  <a:lnTo>
                    <a:pt x="49636" y="28854"/>
                  </a:lnTo>
                  <a:lnTo>
                    <a:pt x="49636" y="27620"/>
                  </a:lnTo>
                  <a:lnTo>
                    <a:pt x="30022" y="27620"/>
                  </a:lnTo>
                  <a:lnTo>
                    <a:pt x="30022" y="33858"/>
                  </a:lnTo>
                  <a:lnTo>
                    <a:pt x="29188" y="33858"/>
                  </a:lnTo>
                  <a:lnTo>
                    <a:pt x="29188" y="40529"/>
                  </a:lnTo>
                  <a:lnTo>
                    <a:pt x="1" y="40529"/>
                  </a:lnTo>
                  <a:lnTo>
                    <a:pt x="1" y="43865"/>
                  </a:lnTo>
                  <a:lnTo>
                    <a:pt x="6672" y="43865"/>
                  </a:lnTo>
                  <a:lnTo>
                    <a:pt x="6672" y="46800"/>
                  </a:lnTo>
                  <a:lnTo>
                    <a:pt x="64647" y="46800"/>
                  </a:lnTo>
                  <a:lnTo>
                    <a:pt x="64647" y="43865"/>
                  </a:lnTo>
                  <a:lnTo>
                    <a:pt x="70885" y="43865"/>
                  </a:lnTo>
                  <a:lnTo>
                    <a:pt x="70885" y="40529"/>
                  </a:lnTo>
                  <a:lnTo>
                    <a:pt x="62112" y="40529"/>
                  </a:lnTo>
                  <a:cubicBezTo>
                    <a:pt x="65114" y="39795"/>
                    <a:pt x="67249" y="37494"/>
                    <a:pt x="67249" y="31956"/>
                  </a:cubicBezTo>
                  <a:cubicBezTo>
                    <a:pt x="67249" y="27253"/>
                    <a:pt x="65714" y="21415"/>
                    <a:pt x="63413" y="17980"/>
                  </a:cubicBezTo>
                  <a:lnTo>
                    <a:pt x="63013" y="17980"/>
                  </a:lnTo>
                  <a:cubicBezTo>
                    <a:pt x="63113" y="17646"/>
                    <a:pt x="63213" y="17312"/>
                    <a:pt x="63279" y="16979"/>
                  </a:cubicBezTo>
                  <a:cubicBezTo>
                    <a:pt x="65081" y="10441"/>
                    <a:pt x="65014" y="4737"/>
                    <a:pt x="65014" y="4737"/>
                  </a:cubicBezTo>
                  <a:lnTo>
                    <a:pt x="65014" y="4737"/>
                  </a:lnTo>
                  <a:cubicBezTo>
                    <a:pt x="65014" y="4737"/>
                    <a:pt x="63046" y="7906"/>
                    <a:pt x="61345" y="12576"/>
                  </a:cubicBezTo>
                  <a:cubicBezTo>
                    <a:pt x="61345" y="12509"/>
                    <a:pt x="61378" y="12409"/>
                    <a:pt x="61378" y="12342"/>
                  </a:cubicBezTo>
                  <a:cubicBezTo>
                    <a:pt x="61912" y="5571"/>
                    <a:pt x="60744" y="0"/>
                    <a:pt x="60744" y="0"/>
                  </a:cubicBezTo>
                  <a:close/>
                </a:path>
              </a:pathLst>
            </a:custGeom>
            <a:solidFill>
              <a:srgbClr val="EF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5410700" y="664250"/>
              <a:ext cx="152625" cy="601375"/>
            </a:xfrm>
            <a:custGeom>
              <a:avLst/>
              <a:gdLst/>
              <a:ahLst/>
              <a:cxnLst/>
              <a:rect l="l" t="t" r="r" b="b"/>
              <a:pathLst>
                <a:path w="6105" h="24055" extrusionOk="0">
                  <a:moveTo>
                    <a:pt x="501" y="1"/>
                  </a:moveTo>
                  <a:cubicBezTo>
                    <a:pt x="501" y="1"/>
                    <a:pt x="1" y="5705"/>
                    <a:pt x="1301" y="12343"/>
                  </a:cubicBezTo>
                  <a:cubicBezTo>
                    <a:pt x="2615" y="18878"/>
                    <a:pt x="4349" y="24055"/>
                    <a:pt x="5198" y="24055"/>
                  </a:cubicBezTo>
                  <a:cubicBezTo>
                    <a:pt x="5212" y="24055"/>
                    <a:pt x="5225" y="24054"/>
                    <a:pt x="5238" y="24051"/>
                  </a:cubicBezTo>
                  <a:cubicBezTo>
                    <a:pt x="6105" y="23884"/>
                    <a:pt x="5738" y="18347"/>
                    <a:pt x="4437" y="11709"/>
                  </a:cubicBezTo>
                  <a:cubicBezTo>
                    <a:pt x="3136" y="5071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5498275" y="709275"/>
              <a:ext cx="185975" cy="590650"/>
            </a:xfrm>
            <a:custGeom>
              <a:avLst/>
              <a:gdLst/>
              <a:ahLst/>
              <a:cxnLst/>
              <a:rect l="l" t="t" r="r" b="b"/>
              <a:pathLst>
                <a:path w="7439" h="23626" extrusionOk="0">
                  <a:moveTo>
                    <a:pt x="7372" y="1"/>
                  </a:moveTo>
                  <a:cubicBezTo>
                    <a:pt x="7372" y="1"/>
                    <a:pt x="4370" y="4871"/>
                    <a:pt x="2569" y="11376"/>
                  </a:cubicBezTo>
                  <a:cubicBezTo>
                    <a:pt x="767" y="17914"/>
                    <a:pt x="0" y="23384"/>
                    <a:pt x="867" y="23618"/>
                  </a:cubicBezTo>
                  <a:cubicBezTo>
                    <a:pt x="886" y="23623"/>
                    <a:pt x="905" y="23625"/>
                    <a:pt x="924" y="23625"/>
                  </a:cubicBezTo>
                  <a:cubicBezTo>
                    <a:pt x="1797" y="23625"/>
                    <a:pt x="3908" y="18604"/>
                    <a:pt x="5637" y="12243"/>
                  </a:cubicBezTo>
                  <a:cubicBezTo>
                    <a:pt x="7439" y="5705"/>
                    <a:pt x="7372" y="1"/>
                    <a:pt x="7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5498275" y="590875"/>
              <a:ext cx="106750" cy="610475"/>
            </a:xfrm>
            <a:custGeom>
              <a:avLst/>
              <a:gdLst/>
              <a:ahLst/>
              <a:cxnLst/>
              <a:rect l="l" t="t" r="r" b="b"/>
              <a:pathLst>
                <a:path w="4270" h="24419" extrusionOk="0">
                  <a:moveTo>
                    <a:pt x="3102" y="0"/>
                  </a:moveTo>
                  <a:cubicBezTo>
                    <a:pt x="3102" y="0"/>
                    <a:pt x="1067" y="5337"/>
                    <a:pt x="534" y="12075"/>
                  </a:cubicBezTo>
                  <a:cubicBezTo>
                    <a:pt x="0" y="18814"/>
                    <a:pt x="267" y="24351"/>
                    <a:pt x="1168" y="24418"/>
                  </a:cubicBezTo>
                  <a:cubicBezTo>
                    <a:pt x="1173" y="24418"/>
                    <a:pt x="1178" y="24418"/>
                    <a:pt x="1184" y="24418"/>
                  </a:cubicBezTo>
                  <a:cubicBezTo>
                    <a:pt x="2049" y="24418"/>
                    <a:pt x="3206" y="19039"/>
                    <a:pt x="3736" y="12342"/>
                  </a:cubicBezTo>
                  <a:cubicBezTo>
                    <a:pt x="4270" y="5571"/>
                    <a:pt x="3102" y="0"/>
                    <a:pt x="3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5343150" y="1040350"/>
              <a:ext cx="395300" cy="571275"/>
            </a:xfrm>
            <a:custGeom>
              <a:avLst/>
              <a:gdLst/>
              <a:ahLst/>
              <a:cxnLst/>
              <a:rect l="l" t="t" r="r" b="b"/>
              <a:pathLst>
                <a:path w="15812" h="22851" extrusionOk="0">
                  <a:moveTo>
                    <a:pt x="3837" y="1"/>
                  </a:moveTo>
                  <a:cubicBezTo>
                    <a:pt x="1535" y="3436"/>
                    <a:pt x="1" y="9274"/>
                    <a:pt x="1" y="13977"/>
                  </a:cubicBezTo>
                  <a:cubicBezTo>
                    <a:pt x="1" y="21082"/>
                    <a:pt x="3536" y="22850"/>
                    <a:pt x="7906" y="22850"/>
                  </a:cubicBezTo>
                  <a:cubicBezTo>
                    <a:pt x="12276" y="22850"/>
                    <a:pt x="15812" y="21082"/>
                    <a:pt x="15812" y="13977"/>
                  </a:cubicBezTo>
                  <a:cubicBezTo>
                    <a:pt x="15812" y="9274"/>
                    <a:pt x="14277" y="3436"/>
                    <a:pt x="11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4224025" y="1656625"/>
              <a:ext cx="1449400" cy="104275"/>
            </a:xfrm>
            <a:custGeom>
              <a:avLst/>
              <a:gdLst/>
              <a:ahLst/>
              <a:cxnLst/>
              <a:rect l="l" t="t" r="r" b="b"/>
              <a:pathLst>
                <a:path w="57976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57975" y="4170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057225" y="1604100"/>
              <a:ext cx="1772125" cy="83400"/>
            </a:xfrm>
            <a:custGeom>
              <a:avLst/>
              <a:gdLst/>
              <a:ahLst/>
              <a:cxnLst/>
              <a:rect l="l" t="t" r="r" b="b"/>
              <a:pathLst>
                <a:path w="70885" h="3336" extrusionOk="0">
                  <a:moveTo>
                    <a:pt x="1" y="0"/>
                  </a:moveTo>
                  <a:lnTo>
                    <a:pt x="1" y="3336"/>
                  </a:lnTo>
                  <a:lnTo>
                    <a:pt x="70885" y="3336"/>
                  </a:lnTo>
                  <a:lnTo>
                    <a:pt x="708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786925" y="1437300"/>
              <a:ext cx="542075" cy="166825"/>
            </a:xfrm>
            <a:custGeom>
              <a:avLst/>
              <a:gdLst/>
              <a:ahLst/>
              <a:cxnLst/>
              <a:rect l="l" t="t" r="r" b="b"/>
              <a:pathLst>
                <a:path w="21683" h="6673" extrusionOk="0">
                  <a:moveTo>
                    <a:pt x="0" y="1"/>
                  </a:moveTo>
                  <a:lnTo>
                    <a:pt x="0" y="6672"/>
                  </a:lnTo>
                  <a:lnTo>
                    <a:pt x="21683" y="6672"/>
                  </a:lnTo>
                  <a:lnTo>
                    <a:pt x="21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828625" y="1469000"/>
              <a:ext cx="500375" cy="104250"/>
            </a:xfrm>
            <a:custGeom>
              <a:avLst/>
              <a:gdLst/>
              <a:ahLst/>
              <a:cxnLst/>
              <a:rect l="l" t="t" r="r" b="b"/>
              <a:pathLst>
                <a:path w="20015" h="4170" extrusionOk="0">
                  <a:moveTo>
                    <a:pt x="0" y="0"/>
                  </a:moveTo>
                  <a:lnTo>
                    <a:pt x="0" y="4170"/>
                  </a:lnTo>
                  <a:lnTo>
                    <a:pt x="20015" y="4170"/>
                  </a:lnTo>
                  <a:lnTo>
                    <a:pt x="20015" y="0"/>
                  </a:lnTo>
                  <a:close/>
                </a:path>
              </a:pathLst>
            </a:custGeom>
            <a:solidFill>
              <a:srgbClr val="EF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807775" y="1281350"/>
              <a:ext cx="490375" cy="155975"/>
            </a:xfrm>
            <a:custGeom>
              <a:avLst/>
              <a:gdLst/>
              <a:ahLst/>
              <a:cxnLst/>
              <a:rect l="l" t="t" r="r" b="b"/>
              <a:pathLst>
                <a:path w="19615" h="6239" extrusionOk="0">
                  <a:moveTo>
                    <a:pt x="0" y="1"/>
                  </a:moveTo>
                  <a:lnTo>
                    <a:pt x="0" y="6239"/>
                  </a:lnTo>
                  <a:lnTo>
                    <a:pt x="19614" y="6239"/>
                  </a:lnTo>
                  <a:lnTo>
                    <a:pt x="19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860300" y="1312225"/>
              <a:ext cx="437850" cy="94250"/>
            </a:xfrm>
            <a:custGeom>
              <a:avLst/>
              <a:gdLst/>
              <a:ahLst/>
              <a:cxnLst/>
              <a:rect l="l" t="t" r="r" b="b"/>
              <a:pathLst>
                <a:path w="17514" h="3770" extrusionOk="0">
                  <a:moveTo>
                    <a:pt x="1" y="0"/>
                  </a:moveTo>
                  <a:lnTo>
                    <a:pt x="1" y="3769"/>
                  </a:lnTo>
                  <a:lnTo>
                    <a:pt x="17513" y="376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EF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7"/>
          <p:cNvGrpSpPr/>
          <p:nvPr/>
        </p:nvGrpSpPr>
        <p:grpSpPr>
          <a:xfrm>
            <a:off x="8158350" y="2641425"/>
            <a:ext cx="888150" cy="2368375"/>
            <a:chOff x="2321000" y="332350"/>
            <a:chExt cx="888150" cy="2368375"/>
          </a:xfrm>
        </p:grpSpPr>
        <p:sp>
          <p:nvSpPr>
            <p:cNvPr id="478" name="Google Shape;478;p27"/>
            <p:cNvSpPr/>
            <p:nvPr/>
          </p:nvSpPr>
          <p:spPr>
            <a:xfrm>
              <a:off x="2321000" y="332350"/>
              <a:ext cx="888150" cy="2368375"/>
            </a:xfrm>
            <a:custGeom>
              <a:avLst/>
              <a:gdLst/>
              <a:ahLst/>
              <a:cxnLst/>
              <a:rect l="l" t="t" r="r" b="b"/>
              <a:pathLst>
                <a:path w="35526" h="94735" extrusionOk="0">
                  <a:moveTo>
                    <a:pt x="22250" y="0"/>
                  </a:moveTo>
                  <a:cubicBezTo>
                    <a:pt x="21649" y="0"/>
                    <a:pt x="21082" y="201"/>
                    <a:pt x="20582" y="534"/>
                  </a:cubicBezTo>
                  <a:cubicBezTo>
                    <a:pt x="19948" y="968"/>
                    <a:pt x="19381" y="1535"/>
                    <a:pt x="18880" y="2235"/>
                  </a:cubicBezTo>
                  <a:cubicBezTo>
                    <a:pt x="18480" y="1868"/>
                    <a:pt x="18013" y="1635"/>
                    <a:pt x="17513" y="1501"/>
                  </a:cubicBezTo>
                  <a:cubicBezTo>
                    <a:pt x="17313" y="1468"/>
                    <a:pt x="17079" y="1435"/>
                    <a:pt x="16879" y="1435"/>
                  </a:cubicBezTo>
                  <a:cubicBezTo>
                    <a:pt x="16312" y="1435"/>
                    <a:pt x="15712" y="1635"/>
                    <a:pt x="15211" y="1968"/>
                  </a:cubicBezTo>
                  <a:cubicBezTo>
                    <a:pt x="13076" y="3470"/>
                    <a:pt x="11675" y="6472"/>
                    <a:pt x="11008" y="11208"/>
                  </a:cubicBezTo>
                  <a:lnTo>
                    <a:pt x="10675" y="11208"/>
                  </a:lnTo>
                  <a:cubicBezTo>
                    <a:pt x="9540" y="11275"/>
                    <a:pt x="8540" y="11976"/>
                    <a:pt x="8139" y="13043"/>
                  </a:cubicBezTo>
                  <a:cubicBezTo>
                    <a:pt x="8106" y="13076"/>
                    <a:pt x="8106" y="13076"/>
                    <a:pt x="8106" y="13110"/>
                  </a:cubicBezTo>
                  <a:cubicBezTo>
                    <a:pt x="7539" y="12576"/>
                    <a:pt x="6805" y="12276"/>
                    <a:pt x="6038" y="12276"/>
                  </a:cubicBezTo>
                  <a:lnTo>
                    <a:pt x="5704" y="12276"/>
                  </a:lnTo>
                  <a:cubicBezTo>
                    <a:pt x="4604" y="12409"/>
                    <a:pt x="3670" y="13176"/>
                    <a:pt x="3303" y="14211"/>
                  </a:cubicBezTo>
                  <a:cubicBezTo>
                    <a:pt x="0" y="23617"/>
                    <a:pt x="6171" y="41497"/>
                    <a:pt x="10441" y="51904"/>
                  </a:cubicBezTo>
                  <a:lnTo>
                    <a:pt x="9073" y="51904"/>
                  </a:lnTo>
                  <a:cubicBezTo>
                    <a:pt x="7472" y="51904"/>
                    <a:pt x="6171" y="53205"/>
                    <a:pt x="6171" y="54806"/>
                  </a:cubicBezTo>
                  <a:lnTo>
                    <a:pt x="6171" y="86029"/>
                  </a:lnTo>
                  <a:cubicBezTo>
                    <a:pt x="4837" y="86829"/>
                    <a:pt x="4170" y="87930"/>
                    <a:pt x="4170" y="89298"/>
                  </a:cubicBezTo>
                  <a:cubicBezTo>
                    <a:pt x="4170" y="92733"/>
                    <a:pt x="8573" y="93601"/>
                    <a:pt x="10241" y="93934"/>
                  </a:cubicBezTo>
                  <a:cubicBezTo>
                    <a:pt x="12843" y="94435"/>
                    <a:pt x="16245" y="94735"/>
                    <a:pt x="19848" y="94735"/>
                  </a:cubicBezTo>
                  <a:cubicBezTo>
                    <a:pt x="23417" y="94735"/>
                    <a:pt x="26819" y="94435"/>
                    <a:pt x="29421" y="93934"/>
                  </a:cubicBezTo>
                  <a:cubicBezTo>
                    <a:pt x="31089" y="93601"/>
                    <a:pt x="35526" y="92733"/>
                    <a:pt x="35526" y="89298"/>
                  </a:cubicBezTo>
                  <a:cubicBezTo>
                    <a:pt x="35526" y="88464"/>
                    <a:pt x="35259" y="87463"/>
                    <a:pt x="34258" y="86562"/>
                  </a:cubicBezTo>
                  <a:lnTo>
                    <a:pt x="34258" y="54806"/>
                  </a:lnTo>
                  <a:cubicBezTo>
                    <a:pt x="34258" y="53205"/>
                    <a:pt x="32957" y="51904"/>
                    <a:pt x="31323" y="51904"/>
                  </a:cubicBezTo>
                  <a:lnTo>
                    <a:pt x="29822" y="51904"/>
                  </a:lnTo>
                  <a:cubicBezTo>
                    <a:pt x="31890" y="42598"/>
                    <a:pt x="35492" y="23817"/>
                    <a:pt x="33424" y="12876"/>
                  </a:cubicBezTo>
                  <a:cubicBezTo>
                    <a:pt x="33224" y="11809"/>
                    <a:pt x="32457" y="10942"/>
                    <a:pt x="31423" y="10641"/>
                  </a:cubicBezTo>
                  <a:cubicBezTo>
                    <a:pt x="31256" y="10575"/>
                    <a:pt x="31089" y="10541"/>
                    <a:pt x="30922" y="10541"/>
                  </a:cubicBezTo>
                  <a:cubicBezTo>
                    <a:pt x="30756" y="8540"/>
                    <a:pt x="30455" y="6805"/>
                    <a:pt x="30022" y="5338"/>
                  </a:cubicBezTo>
                  <a:cubicBezTo>
                    <a:pt x="29755" y="4337"/>
                    <a:pt x="28954" y="3536"/>
                    <a:pt x="27954" y="3269"/>
                  </a:cubicBezTo>
                  <a:cubicBezTo>
                    <a:pt x="27720" y="3236"/>
                    <a:pt x="27453" y="3203"/>
                    <a:pt x="27220" y="3203"/>
                  </a:cubicBezTo>
                  <a:cubicBezTo>
                    <a:pt x="26619" y="3203"/>
                    <a:pt x="26019" y="3369"/>
                    <a:pt x="25552" y="3736"/>
                  </a:cubicBezTo>
                  <a:cubicBezTo>
                    <a:pt x="25318" y="2736"/>
                    <a:pt x="25085" y="2102"/>
                    <a:pt x="24885" y="1635"/>
                  </a:cubicBezTo>
                  <a:cubicBezTo>
                    <a:pt x="24484" y="868"/>
                    <a:pt x="23817" y="334"/>
                    <a:pt x="22983" y="100"/>
                  </a:cubicBezTo>
                  <a:cubicBezTo>
                    <a:pt x="22750" y="34"/>
                    <a:pt x="22483" y="0"/>
                    <a:pt x="22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52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2369375" y="441600"/>
              <a:ext cx="726375" cy="1295950"/>
            </a:xfrm>
            <a:custGeom>
              <a:avLst/>
              <a:gdLst/>
              <a:ahLst/>
              <a:cxnLst/>
              <a:rect l="l" t="t" r="r" b="b"/>
              <a:pathLst>
                <a:path w="29055" h="51838" extrusionOk="0">
                  <a:moveTo>
                    <a:pt x="14977" y="0"/>
                  </a:moveTo>
                  <a:cubicBezTo>
                    <a:pt x="9033" y="4122"/>
                    <a:pt x="12233" y="30111"/>
                    <a:pt x="13821" y="40742"/>
                  </a:cubicBezTo>
                  <a:lnTo>
                    <a:pt x="13821" y="40742"/>
                  </a:lnTo>
                  <a:cubicBezTo>
                    <a:pt x="12529" y="33436"/>
                    <a:pt x="9446" y="19029"/>
                    <a:pt x="4103" y="10808"/>
                  </a:cubicBezTo>
                  <a:lnTo>
                    <a:pt x="4103" y="10808"/>
                  </a:lnTo>
                  <a:cubicBezTo>
                    <a:pt x="0" y="22550"/>
                    <a:pt x="13543" y="51837"/>
                    <a:pt x="13543" y="51837"/>
                  </a:cubicBezTo>
                  <a:lnTo>
                    <a:pt x="21716" y="51804"/>
                  </a:lnTo>
                  <a:cubicBezTo>
                    <a:pt x="21716" y="51804"/>
                    <a:pt x="29054" y="15344"/>
                    <a:pt x="25285" y="1735"/>
                  </a:cubicBezTo>
                  <a:lnTo>
                    <a:pt x="25285" y="1735"/>
                  </a:lnTo>
                  <a:cubicBezTo>
                    <a:pt x="21282" y="5838"/>
                    <a:pt x="18380" y="45833"/>
                    <a:pt x="18380" y="45833"/>
                  </a:cubicBezTo>
                  <a:cubicBezTo>
                    <a:pt x="18380" y="45833"/>
                    <a:pt x="17913" y="4970"/>
                    <a:pt x="149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2469425" y="405725"/>
              <a:ext cx="682200" cy="1331825"/>
            </a:xfrm>
            <a:custGeom>
              <a:avLst/>
              <a:gdLst/>
              <a:ahLst/>
              <a:cxnLst/>
              <a:rect l="l" t="t" r="r" b="b"/>
              <a:pathLst>
                <a:path w="27288" h="53273" extrusionOk="0">
                  <a:moveTo>
                    <a:pt x="16313" y="1"/>
                  </a:moveTo>
                  <a:cubicBezTo>
                    <a:pt x="9747" y="4577"/>
                    <a:pt x="12215" y="35092"/>
                    <a:pt x="13088" y="44019"/>
                  </a:cubicBezTo>
                  <a:lnTo>
                    <a:pt x="13088" y="44019"/>
                  </a:lnTo>
                  <a:cubicBezTo>
                    <a:pt x="12367" y="37689"/>
                    <a:pt x="10027" y="20622"/>
                    <a:pt x="4904" y="11209"/>
                  </a:cubicBezTo>
                  <a:lnTo>
                    <a:pt x="4904" y="11209"/>
                  </a:lnTo>
                  <a:cubicBezTo>
                    <a:pt x="1" y="23317"/>
                    <a:pt x="11876" y="53272"/>
                    <a:pt x="11876" y="53272"/>
                  </a:cubicBezTo>
                  <a:lnTo>
                    <a:pt x="19882" y="53239"/>
                  </a:lnTo>
                  <a:cubicBezTo>
                    <a:pt x="19882" y="53239"/>
                    <a:pt x="27287" y="24552"/>
                    <a:pt x="24618" y="10508"/>
                  </a:cubicBezTo>
                  <a:lnTo>
                    <a:pt x="24618" y="10508"/>
                  </a:lnTo>
                  <a:cubicBezTo>
                    <a:pt x="20382" y="14711"/>
                    <a:pt x="17080" y="47068"/>
                    <a:pt x="17080" y="47068"/>
                  </a:cubicBezTo>
                  <a:cubicBezTo>
                    <a:pt x="17080" y="47068"/>
                    <a:pt x="18848" y="5138"/>
                    <a:pt x="16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592025" y="685925"/>
              <a:ext cx="222675" cy="1051625"/>
            </a:xfrm>
            <a:custGeom>
              <a:avLst/>
              <a:gdLst/>
              <a:ahLst/>
              <a:cxnLst/>
              <a:rect l="l" t="t" r="r" b="b"/>
              <a:pathLst>
                <a:path w="8907" h="42065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3570"/>
                    <a:pt x="801" y="7139"/>
                    <a:pt x="1301" y="10708"/>
                  </a:cubicBezTo>
                  <a:cubicBezTo>
                    <a:pt x="1802" y="14278"/>
                    <a:pt x="2369" y="17847"/>
                    <a:pt x="2969" y="21383"/>
                  </a:cubicBezTo>
                  <a:cubicBezTo>
                    <a:pt x="3636" y="24919"/>
                    <a:pt x="4337" y="28455"/>
                    <a:pt x="5204" y="31957"/>
                  </a:cubicBezTo>
                  <a:cubicBezTo>
                    <a:pt x="5638" y="33692"/>
                    <a:pt x="6138" y="35426"/>
                    <a:pt x="6705" y="37161"/>
                  </a:cubicBezTo>
                  <a:cubicBezTo>
                    <a:pt x="7272" y="38862"/>
                    <a:pt x="7939" y="40563"/>
                    <a:pt x="8907" y="42064"/>
                  </a:cubicBezTo>
                  <a:cubicBezTo>
                    <a:pt x="7939" y="40530"/>
                    <a:pt x="7339" y="38829"/>
                    <a:pt x="6772" y="37127"/>
                  </a:cubicBezTo>
                  <a:cubicBezTo>
                    <a:pt x="6205" y="35426"/>
                    <a:pt x="5738" y="33692"/>
                    <a:pt x="5304" y="31924"/>
                  </a:cubicBezTo>
                  <a:cubicBezTo>
                    <a:pt x="4470" y="28421"/>
                    <a:pt x="3770" y="24885"/>
                    <a:pt x="3169" y="21349"/>
                  </a:cubicBezTo>
                  <a:cubicBezTo>
                    <a:pt x="2502" y="17814"/>
                    <a:pt x="1935" y="14244"/>
                    <a:pt x="1435" y="10708"/>
                  </a:cubicBezTo>
                  <a:cubicBezTo>
                    <a:pt x="1168" y="8907"/>
                    <a:pt x="934" y="7139"/>
                    <a:pt x="701" y="5338"/>
                  </a:cubicBezTo>
                  <a:cubicBezTo>
                    <a:pt x="434" y="3570"/>
                    <a:pt x="201" y="1769"/>
                    <a:pt x="0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2838025" y="405725"/>
              <a:ext cx="39225" cy="1290125"/>
            </a:xfrm>
            <a:custGeom>
              <a:avLst/>
              <a:gdLst/>
              <a:ahLst/>
              <a:cxnLst/>
              <a:rect l="l" t="t" r="r" b="b"/>
              <a:pathLst>
                <a:path w="1569" h="51605" extrusionOk="0">
                  <a:moveTo>
                    <a:pt x="1569" y="1"/>
                  </a:moveTo>
                  <a:lnTo>
                    <a:pt x="1235" y="6639"/>
                  </a:lnTo>
                  <a:lnTo>
                    <a:pt x="901" y="13310"/>
                  </a:lnTo>
                  <a:cubicBezTo>
                    <a:pt x="701" y="17747"/>
                    <a:pt x="534" y="22183"/>
                    <a:pt x="368" y="26620"/>
                  </a:cubicBezTo>
                  <a:cubicBezTo>
                    <a:pt x="234" y="31056"/>
                    <a:pt x="101" y="35526"/>
                    <a:pt x="34" y="39963"/>
                  </a:cubicBezTo>
                  <a:cubicBezTo>
                    <a:pt x="34" y="41064"/>
                    <a:pt x="1" y="42164"/>
                    <a:pt x="34" y="43298"/>
                  </a:cubicBezTo>
                  <a:cubicBezTo>
                    <a:pt x="34" y="44399"/>
                    <a:pt x="1" y="45500"/>
                    <a:pt x="34" y="46634"/>
                  </a:cubicBezTo>
                  <a:cubicBezTo>
                    <a:pt x="67" y="47735"/>
                    <a:pt x="67" y="48836"/>
                    <a:pt x="134" y="49970"/>
                  </a:cubicBezTo>
                  <a:cubicBezTo>
                    <a:pt x="168" y="50504"/>
                    <a:pt x="168" y="51071"/>
                    <a:pt x="234" y="51604"/>
                  </a:cubicBezTo>
                  <a:cubicBezTo>
                    <a:pt x="201" y="51071"/>
                    <a:pt x="201" y="50504"/>
                    <a:pt x="168" y="49970"/>
                  </a:cubicBezTo>
                  <a:cubicBezTo>
                    <a:pt x="134" y="48836"/>
                    <a:pt x="134" y="47735"/>
                    <a:pt x="134" y="46634"/>
                  </a:cubicBezTo>
                  <a:cubicBezTo>
                    <a:pt x="101" y="45500"/>
                    <a:pt x="101" y="44399"/>
                    <a:pt x="134" y="43298"/>
                  </a:cubicBezTo>
                  <a:cubicBezTo>
                    <a:pt x="134" y="42198"/>
                    <a:pt x="134" y="41064"/>
                    <a:pt x="168" y="39963"/>
                  </a:cubicBezTo>
                  <a:cubicBezTo>
                    <a:pt x="234" y="35526"/>
                    <a:pt x="368" y="31090"/>
                    <a:pt x="534" y="26653"/>
                  </a:cubicBezTo>
                  <a:cubicBezTo>
                    <a:pt x="668" y="22183"/>
                    <a:pt x="835" y="17747"/>
                    <a:pt x="1035" y="13310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2918100" y="668425"/>
              <a:ext cx="166800" cy="1055775"/>
            </a:xfrm>
            <a:custGeom>
              <a:avLst/>
              <a:gdLst/>
              <a:ahLst/>
              <a:cxnLst/>
              <a:rect l="l" t="t" r="r" b="b"/>
              <a:pathLst>
                <a:path w="6672" h="42231" extrusionOk="0">
                  <a:moveTo>
                    <a:pt x="6671" y="0"/>
                  </a:moveTo>
                  <a:lnTo>
                    <a:pt x="6138" y="5337"/>
                  </a:lnTo>
                  <a:lnTo>
                    <a:pt x="5604" y="10675"/>
                  </a:lnTo>
                  <a:cubicBezTo>
                    <a:pt x="5204" y="14244"/>
                    <a:pt x="4803" y="17780"/>
                    <a:pt x="4336" y="21349"/>
                  </a:cubicBezTo>
                  <a:cubicBezTo>
                    <a:pt x="3903" y="24885"/>
                    <a:pt x="3402" y="28421"/>
                    <a:pt x="2835" y="31957"/>
                  </a:cubicBezTo>
                  <a:cubicBezTo>
                    <a:pt x="2535" y="33724"/>
                    <a:pt x="2202" y="35492"/>
                    <a:pt x="1801" y="37227"/>
                  </a:cubicBezTo>
                  <a:cubicBezTo>
                    <a:pt x="1601" y="38094"/>
                    <a:pt x="1401" y="38962"/>
                    <a:pt x="1134" y="39829"/>
                  </a:cubicBezTo>
                  <a:cubicBezTo>
                    <a:pt x="1001" y="40262"/>
                    <a:pt x="867" y="40696"/>
                    <a:pt x="667" y="41096"/>
                  </a:cubicBezTo>
                  <a:cubicBezTo>
                    <a:pt x="500" y="41497"/>
                    <a:pt x="300" y="41897"/>
                    <a:pt x="0" y="42231"/>
                  </a:cubicBezTo>
                  <a:cubicBezTo>
                    <a:pt x="300" y="41930"/>
                    <a:pt x="500" y="41497"/>
                    <a:pt x="701" y="41096"/>
                  </a:cubicBezTo>
                  <a:cubicBezTo>
                    <a:pt x="867" y="40696"/>
                    <a:pt x="1034" y="40262"/>
                    <a:pt x="1168" y="39829"/>
                  </a:cubicBezTo>
                  <a:cubicBezTo>
                    <a:pt x="1434" y="38995"/>
                    <a:pt x="1668" y="38128"/>
                    <a:pt x="1868" y="37260"/>
                  </a:cubicBezTo>
                  <a:cubicBezTo>
                    <a:pt x="2302" y="35492"/>
                    <a:pt x="2635" y="33758"/>
                    <a:pt x="2935" y="31990"/>
                  </a:cubicBezTo>
                  <a:cubicBezTo>
                    <a:pt x="3536" y="28454"/>
                    <a:pt x="4036" y="24918"/>
                    <a:pt x="4503" y="21349"/>
                  </a:cubicBezTo>
                  <a:cubicBezTo>
                    <a:pt x="4937" y="17813"/>
                    <a:pt x="5337" y="14244"/>
                    <a:pt x="5704" y="10675"/>
                  </a:cubicBezTo>
                  <a:cubicBezTo>
                    <a:pt x="6071" y="7105"/>
                    <a:pt x="6405" y="3570"/>
                    <a:pt x="667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2497800" y="2501400"/>
              <a:ext cx="637975" cy="125950"/>
            </a:xfrm>
            <a:custGeom>
              <a:avLst/>
              <a:gdLst/>
              <a:ahLst/>
              <a:cxnLst/>
              <a:rect l="l" t="t" r="r" b="b"/>
              <a:pathLst>
                <a:path w="25519" h="5038" extrusionOk="0">
                  <a:moveTo>
                    <a:pt x="12776" y="0"/>
                  </a:moveTo>
                  <a:cubicBezTo>
                    <a:pt x="5737" y="0"/>
                    <a:pt x="0" y="1135"/>
                    <a:pt x="0" y="2536"/>
                  </a:cubicBezTo>
                  <a:cubicBezTo>
                    <a:pt x="0" y="3903"/>
                    <a:pt x="5737" y="5037"/>
                    <a:pt x="12776" y="5037"/>
                  </a:cubicBezTo>
                  <a:cubicBezTo>
                    <a:pt x="19814" y="5037"/>
                    <a:pt x="25518" y="3903"/>
                    <a:pt x="25518" y="2536"/>
                  </a:cubicBezTo>
                  <a:cubicBezTo>
                    <a:pt x="25518" y="1135"/>
                    <a:pt x="19814" y="0"/>
                    <a:pt x="12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648725" y="1702500"/>
              <a:ext cx="456200" cy="862300"/>
            </a:xfrm>
            <a:custGeom>
              <a:avLst/>
              <a:gdLst/>
              <a:ahLst/>
              <a:cxnLst/>
              <a:rect l="l" t="t" r="r" b="b"/>
              <a:pathLst>
                <a:path w="18248" h="34492" extrusionOk="0">
                  <a:moveTo>
                    <a:pt x="1" y="0"/>
                  </a:moveTo>
                  <a:lnTo>
                    <a:pt x="1" y="34492"/>
                  </a:lnTo>
                  <a:lnTo>
                    <a:pt x="18247" y="34492"/>
                  </a:lnTo>
                  <a:lnTo>
                    <a:pt x="18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548650" y="1702500"/>
              <a:ext cx="455350" cy="862300"/>
            </a:xfrm>
            <a:custGeom>
              <a:avLst/>
              <a:gdLst/>
              <a:ahLst/>
              <a:cxnLst/>
              <a:rect l="l" t="t" r="r" b="b"/>
              <a:pathLst>
                <a:path w="18214" h="34492" extrusionOk="0">
                  <a:moveTo>
                    <a:pt x="1" y="0"/>
                  </a:moveTo>
                  <a:lnTo>
                    <a:pt x="1" y="34492"/>
                  </a:lnTo>
                  <a:lnTo>
                    <a:pt x="18214" y="34492"/>
                  </a:lnTo>
                  <a:lnTo>
                    <a:pt x="182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2548650" y="1776725"/>
              <a:ext cx="556275" cy="5850"/>
            </a:xfrm>
            <a:custGeom>
              <a:avLst/>
              <a:gdLst/>
              <a:ahLst/>
              <a:cxnLst/>
              <a:rect l="l" t="t" r="r" b="b"/>
              <a:pathLst>
                <a:path w="22251" h="234" extrusionOk="0">
                  <a:moveTo>
                    <a:pt x="11109" y="0"/>
                  </a:moveTo>
                  <a:lnTo>
                    <a:pt x="5538" y="33"/>
                  </a:lnTo>
                  <a:cubicBezTo>
                    <a:pt x="3703" y="33"/>
                    <a:pt x="1835" y="67"/>
                    <a:pt x="1" y="100"/>
                  </a:cubicBezTo>
                  <a:cubicBezTo>
                    <a:pt x="1835" y="167"/>
                    <a:pt x="3703" y="200"/>
                    <a:pt x="5538" y="200"/>
                  </a:cubicBezTo>
                  <a:lnTo>
                    <a:pt x="11109" y="234"/>
                  </a:lnTo>
                  <a:lnTo>
                    <a:pt x="16679" y="200"/>
                  </a:lnTo>
                  <a:cubicBezTo>
                    <a:pt x="18514" y="200"/>
                    <a:pt x="20382" y="167"/>
                    <a:pt x="22250" y="100"/>
                  </a:cubicBezTo>
                  <a:cubicBezTo>
                    <a:pt x="20382" y="67"/>
                    <a:pt x="18514" y="33"/>
                    <a:pt x="16679" y="33"/>
                  </a:cubicBezTo>
                  <a:lnTo>
                    <a:pt x="11109" y="0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7899888" y="293063"/>
            <a:ext cx="1316675" cy="998725"/>
            <a:chOff x="7956075" y="293063"/>
            <a:chExt cx="1316675" cy="998725"/>
          </a:xfrm>
        </p:grpSpPr>
        <p:grpSp>
          <p:nvGrpSpPr>
            <p:cNvPr id="35" name="Google Shape;35;p4"/>
            <p:cNvGrpSpPr/>
            <p:nvPr/>
          </p:nvGrpSpPr>
          <p:grpSpPr>
            <a:xfrm flipH="1">
              <a:off x="7956075" y="293063"/>
              <a:ext cx="1316675" cy="998725"/>
              <a:chOff x="1251900" y="2549175"/>
              <a:chExt cx="1316675" cy="998725"/>
            </a:xfrm>
          </p:grpSpPr>
          <p:sp>
            <p:nvSpPr>
              <p:cNvPr id="36" name="Google Shape;36;p4"/>
              <p:cNvSpPr/>
              <p:nvPr/>
            </p:nvSpPr>
            <p:spPr>
              <a:xfrm>
                <a:off x="1251900" y="2549175"/>
                <a:ext cx="1316675" cy="998725"/>
              </a:xfrm>
              <a:custGeom>
                <a:avLst/>
                <a:gdLst/>
                <a:ahLst/>
                <a:cxnLst/>
                <a:rect l="l" t="t" r="r" b="b"/>
                <a:pathLst>
                  <a:path w="52667" h="39949" extrusionOk="0">
                    <a:moveTo>
                      <a:pt x="35837" y="0"/>
                    </a:moveTo>
                    <a:cubicBezTo>
                      <a:pt x="35621" y="0"/>
                      <a:pt x="35398" y="25"/>
                      <a:pt x="35183" y="83"/>
                    </a:cubicBezTo>
                    <a:cubicBezTo>
                      <a:pt x="34157" y="323"/>
                      <a:pt x="33338" y="1101"/>
                      <a:pt x="33056" y="2110"/>
                    </a:cubicBezTo>
                    <a:cubicBezTo>
                      <a:pt x="32941" y="2524"/>
                      <a:pt x="32601" y="4055"/>
                      <a:pt x="33123" y="6487"/>
                    </a:cubicBezTo>
                    <a:cubicBezTo>
                      <a:pt x="33156" y="6620"/>
                      <a:pt x="33197" y="6810"/>
                      <a:pt x="33255" y="7033"/>
                    </a:cubicBezTo>
                    <a:cubicBezTo>
                      <a:pt x="33147" y="7058"/>
                      <a:pt x="33040" y="7091"/>
                      <a:pt x="32941" y="7133"/>
                    </a:cubicBezTo>
                    <a:cubicBezTo>
                      <a:pt x="31517" y="5966"/>
                      <a:pt x="30384" y="5660"/>
                      <a:pt x="30028" y="5585"/>
                    </a:cubicBezTo>
                    <a:cubicBezTo>
                      <a:pt x="29838" y="5544"/>
                      <a:pt x="29639" y="5527"/>
                      <a:pt x="29449" y="5527"/>
                    </a:cubicBezTo>
                    <a:cubicBezTo>
                      <a:pt x="28646" y="5527"/>
                      <a:pt x="27877" y="5858"/>
                      <a:pt x="27331" y="6446"/>
                    </a:cubicBezTo>
                    <a:cubicBezTo>
                      <a:pt x="26652" y="7174"/>
                      <a:pt x="26387" y="8233"/>
                      <a:pt x="26652" y="9193"/>
                    </a:cubicBezTo>
                    <a:cubicBezTo>
                      <a:pt x="26702" y="9350"/>
                      <a:pt x="26793" y="9648"/>
                      <a:pt x="26983" y="10053"/>
                    </a:cubicBezTo>
                    <a:cubicBezTo>
                      <a:pt x="26669" y="10318"/>
                      <a:pt x="26412" y="10649"/>
                      <a:pt x="26230" y="11038"/>
                    </a:cubicBezTo>
                    <a:cubicBezTo>
                      <a:pt x="25816" y="11923"/>
                      <a:pt x="25874" y="12958"/>
                      <a:pt x="26396" y="13793"/>
                    </a:cubicBezTo>
                    <a:cubicBezTo>
                      <a:pt x="26553" y="14050"/>
                      <a:pt x="27025" y="14720"/>
                      <a:pt x="27976" y="15473"/>
                    </a:cubicBezTo>
                    <a:cubicBezTo>
                      <a:pt x="27860" y="15738"/>
                      <a:pt x="27769" y="16011"/>
                      <a:pt x="27703" y="16292"/>
                    </a:cubicBezTo>
                    <a:cubicBezTo>
                      <a:pt x="27256" y="16549"/>
                      <a:pt x="26867" y="16847"/>
                      <a:pt x="26545" y="17202"/>
                    </a:cubicBezTo>
                    <a:cubicBezTo>
                      <a:pt x="26387" y="17128"/>
                      <a:pt x="26214" y="17062"/>
                      <a:pt x="26032" y="17020"/>
                    </a:cubicBezTo>
                    <a:lnTo>
                      <a:pt x="26032" y="13851"/>
                    </a:lnTo>
                    <a:cubicBezTo>
                      <a:pt x="26032" y="12279"/>
                      <a:pt x="24807" y="11005"/>
                      <a:pt x="23235" y="10955"/>
                    </a:cubicBezTo>
                    <a:lnTo>
                      <a:pt x="15705" y="10707"/>
                    </a:lnTo>
                    <a:cubicBezTo>
                      <a:pt x="15523" y="10691"/>
                      <a:pt x="15002" y="10666"/>
                      <a:pt x="14390" y="10666"/>
                    </a:cubicBezTo>
                    <a:cubicBezTo>
                      <a:pt x="13935" y="10666"/>
                      <a:pt x="13529" y="10682"/>
                      <a:pt x="13173" y="10707"/>
                    </a:cubicBezTo>
                    <a:cubicBezTo>
                      <a:pt x="12065" y="10798"/>
                      <a:pt x="11196" y="11038"/>
                      <a:pt x="11105" y="11063"/>
                    </a:cubicBezTo>
                    <a:cubicBezTo>
                      <a:pt x="9864" y="11410"/>
                      <a:pt x="8995" y="12561"/>
                      <a:pt x="8995" y="13851"/>
                    </a:cubicBezTo>
                    <a:lnTo>
                      <a:pt x="8995" y="14546"/>
                    </a:lnTo>
                    <a:lnTo>
                      <a:pt x="7853" y="14497"/>
                    </a:lnTo>
                    <a:cubicBezTo>
                      <a:pt x="7853" y="14497"/>
                      <a:pt x="7555" y="14480"/>
                      <a:pt x="7075" y="14480"/>
                    </a:cubicBezTo>
                    <a:cubicBezTo>
                      <a:pt x="6538" y="14480"/>
                      <a:pt x="5718" y="14505"/>
                      <a:pt x="4850" y="14579"/>
                    </a:cubicBezTo>
                    <a:cubicBezTo>
                      <a:pt x="3435" y="14720"/>
                      <a:pt x="2475" y="15134"/>
                      <a:pt x="2218" y="15258"/>
                    </a:cubicBezTo>
                    <a:cubicBezTo>
                      <a:pt x="1192" y="15754"/>
                      <a:pt x="547" y="16813"/>
                      <a:pt x="580" y="17947"/>
                    </a:cubicBezTo>
                    <a:lnTo>
                      <a:pt x="621" y="19759"/>
                    </a:lnTo>
                    <a:cubicBezTo>
                      <a:pt x="613" y="19941"/>
                      <a:pt x="613" y="20123"/>
                      <a:pt x="638" y="20305"/>
                    </a:cubicBezTo>
                    <a:lnTo>
                      <a:pt x="952" y="32162"/>
                    </a:lnTo>
                    <a:cubicBezTo>
                      <a:pt x="365" y="32700"/>
                      <a:pt x="1" y="33461"/>
                      <a:pt x="1" y="34313"/>
                    </a:cubicBezTo>
                    <a:lnTo>
                      <a:pt x="1" y="37052"/>
                    </a:lnTo>
                    <a:cubicBezTo>
                      <a:pt x="1" y="37813"/>
                      <a:pt x="315" y="38566"/>
                      <a:pt x="861" y="39104"/>
                    </a:cubicBezTo>
                    <a:cubicBezTo>
                      <a:pt x="1408" y="39650"/>
                      <a:pt x="2127" y="39948"/>
                      <a:pt x="2897" y="39948"/>
                    </a:cubicBezTo>
                    <a:cubicBezTo>
                      <a:pt x="2905" y="39948"/>
                      <a:pt x="2905" y="39948"/>
                      <a:pt x="49621" y="39485"/>
                    </a:cubicBezTo>
                    <a:cubicBezTo>
                      <a:pt x="50482" y="39476"/>
                      <a:pt x="51285" y="39096"/>
                      <a:pt x="51831" y="38434"/>
                    </a:cubicBezTo>
                    <a:cubicBezTo>
                      <a:pt x="52368" y="37772"/>
                      <a:pt x="52600" y="36911"/>
                      <a:pt x="52443" y="36076"/>
                    </a:cubicBezTo>
                    <a:lnTo>
                      <a:pt x="52029" y="33792"/>
                    </a:lnTo>
                    <a:cubicBezTo>
                      <a:pt x="51781" y="32419"/>
                      <a:pt x="50581" y="31417"/>
                      <a:pt x="49183" y="31417"/>
                    </a:cubicBezTo>
                    <a:lnTo>
                      <a:pt x="47511" y="31417"/>
                    </a:lnTo>
                    <a:cubicBezTo>
                      <a:pt x="47677" y="31004"/>
                      <a:pt x="47760" y="30573"/>
                      <a:pt x="47760" y="30127"/>
                    </a:cubicBezTo>
                    <a:lnTo>
                      <a:pt x="47760" y="28819"/>
                    </a:lnTo>
                    <a:cubicBezTo>
                      <a:pt x="47983" y="28703"/>
                      <a:pt x="48240" y="28571"/>
                      <a:pt x="48546" y="28406"/>
                    </a:cubicBezTo>
                    <a:cubicBezTo>
                      <a:pt x="49448" y="27917"/>
                      <a:pt x="50143" y="27206"/>
                      <a:pt x="50556" y="26354"/>
                    </a:cubicBezTo>
                    <a:cubicBezTo>
                      <a:pt x="50846" y="25899"/>
                      <a:pt x="51003" y="25369"/>
                      <a:pt x="51003" y="24831"/>
                    </a:cubicBezTo>
                    <a:cubicBezTo>
                      <a:pt x="51094" y="24029"/>
                      <a:pt x="50987" y="23300"/>
                      <a:pt x="50904" y="22713"/>
                    </a:cubicBezTo>
                    <a:cubicBezTo>
                      <a:pt x="50879" y="22523"/>
                      <a:pt x="50846" y="22341"/>
                      <a:pt x="50838" y="22192"/>
                    </a:cubicBezTo>
                    <a:cubicBezTo>
                      <a:pt x="50838" y="22125"/>
                      <a:pt x="50829" y="22059"/>
                      <a:pt x="50829" y="21993"/>
                    </a:cubicBezTo>
                    <a:cubicBezTo>
                      <a:pt x="51136" y="21546"/>
                      <a:pt x="51409" y="21050"/>
                      <a:pt x="51640" y="20553"/>
                    </a:cubicBezTo>
                    <a:cubicBezTo>
                      <a:pt x="52021" y="20073"/>
                      <a:pt x="52236" y="19486"/>
                      <a:pt x="52261" y="18874"/>
                    </a:cubicBezTo>
                    <a:cubicBezTo>
                      <a:pt x="52666" y="17302"/>
                      <a:pt x="52567" y="15862"/>
                      <a:pt x="51955" y="14687"/>
                    </a:cubicBezTo>
                    <a:cubicBezTo>
                      <a:pt x="51376" y="13578"/>
                      <a:pt x="50366" y="12776"/>
                      <a:pt x="49108" y="12436"/>
                    </a:cubicBezTo>
                    <a:cubicBezTo>
                      <a:pt x="48554" y="12287"/>
                      <a:pt x="48008" y="12205"/>
                      <a:pt x="47487" y="12205"/>
                    </a:cubicBezTo>
                    <a:cubicBezTo>
                      <a:pt x="45137" y="12205"/>
                      <a:pt x="43722" y="13678"/>
                      <a:pt x="42845" y="14704"/>
                    </a:cubicBezTo>
                    <a:cubicBezTo>
                      <a:pt x="42688" y="14712"/>
                      <a:pt x="42539" y="14737"/>
                      <a:pt x="42390" y="14770"/>
                    </a:cubicBezTo>
                    <a:cubicBezTo>
                      <a:pt x="42489" y="14331"/>
                      <a:pt x="42514" y="14000"/>
                      <a:pt x="42514" y="13835"/>
                    </a:cubicBezTo>
                    <a:cubicBezTo>
                      <a:pt x="42522" y="13082"/>
                      <a:pt x="42257" y="12379"/>
                      <a:pt x="41761" y="11832"/>
                    </a:cubicBezTo>
                    <a:cubicBezTo>
                      <a:pt x="42539" y="10980"/>
                      <a:pt x="42845" y="10194"/>
                      <a:pt x="42944" y="9905"/>
                    </a:cubicBezTo>
                    <a:cubicBezTo>
                      <a:pt x="43201" y="9102"/>
                      <a:pt x="43101" y="8225"/>
                      <a:pt x="42663" y="7505"/>
                    </a:cubicBezTo>
                    <a:cubicBezTo>
                      <a:pt x="42224" y="6785"/>
                      <a:pt x="41496" y="6289"/>
                      <a:pt x="40660" y="6156"/>
                    </a:cubicBezTo>
                    <a:cubicBezTo>
                      <a:pt x="40528" y="6132"/>
                      <a:pt x="40313" y="6107"/>
                      <a:pt x="40023" y="6107"/>
                    </a:cubicBezTo>
                    <a:lnTo>
                      <a:pt x="39949" y="6107"/>
                    </a:lnTo>
                    <a:cubicBezTo>
                      <a:pt x="39916" y="5627"/>
                      <a:pt x="39833" y="5230"/>
                      <a:pt x="39783" y="4998"/>
                    </a:cubicBezTo>
                    <a:cubicBezTo>
                      <a:pt x="39246" y="2491"/>
                      <a:pt x="38269" y="1275"/>
                      <a:pt x="37988" y="960"/>
                    </a:cubicBezTo>
                    <a:cubicBezTo>
                      <a:pt x="37442" y="348"/>
                      <a:pt x="36656" y="0"/>
                      <a:pt x="35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2302125" y="2967425"/>
                <a:ext cx="1036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1491" extrusionOk="0">
                    <a:moveTo>
                      <a:pt x="4063" y="1"/>
                    </a:moveTo>
                    <a:cubicBezTo>
                      <a:pt x="2677" y="1237"/>
                      <a:pt x="980" y="1378"/>
                      <a:pt x="305" y="1378"/>
                    </a:cubicBezTo>
                    <a:cubicBezTo>
                      <a:pt x="122" y="1378"/>
                      <a:pt x="14" y="1368"/>
                      <a:pt x="8" y="1366"/>
                    </a:cubicBezTo>
                    <a:lnTo>
                      <a:pt x="0" y="1482"/>
                    </a:lnTo>
                    <a:cubicBezTo>
                      <a:pt x="8" y="1482"/>
                      <a:pt x="116" y="1490"/>
                      <a:pt x="298" y="1490"/>
                    </a:cubicBezTo>
                    <a:cubicBezTo>
                      <a:pt x="976" y="1490"/>
                      <a:pt x="2722" y="1358"/>
                      <a:pt x="4145" y="92"/>
                    </a:cubicBezTo>
                    <a:lnTo>
                      <a:pt x="4063" y="1"/>
                    </a:ln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2324675" y="3002600"/>
                <a:ext cx="507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407" extrusionOk="0">
                    <a:moveTo>
                      <a:pt x="108" y="0"/>
                    </a:moveTo>
                    <a:lnTo>
                      <a:pt x="0" y="42"/>
                    </a:lnTo>
                    <a:cubicBezTo>
                      <a:pt x="0" y="50"/>
                      <a:pt x="116" y="331"/>
                      <a:pt x="422" y="637"/>
                    </a:cubicBezTo>
                    <a:cubicBezTo>
                      <a:pt x="703" y="927"/>
                      <a:pt x="1208" y="1291"/>
                      <a:pt x="2011" y="1407"/>
                    </a:cubicBezTo>
                    <a:lnTo>
                      <a:pt x="2027" y="1291"/>
                    </a:lnTo>
                    <a:cubicBezTo>
                      <a:pt x="563" y="1076"/>
                      <a:pt x="108" y="9"/>
                      <a:pt x="108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313150" y="2996275"/>
                <a:ext cx="116675" cy="429775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17191" extrusionOk="0">
                    <a:moveTo>
                      <a:pt x="3556" y="1"/>
                    </a:moveTo>
                    <a:cubicBezTo>
                      <a:pt x="3068" y="1"/>
                      <a:pt x="2375" y="17"/>
                      <a:pt x="1647" y="88"/>
                    </a:cubicBezTo>
                    <a:cubicBezTo>
                      <a:pt x="645" y="179"/>
                      <a:pt x="0" y="493"/>
                      <a:pt x="0" y="493"/>
                    </a:cubicBezTo>
                    <a:lnTo>
                      <a:pt x="439" y="17191"/>
                    </a:lnTo>
                    <a:lnTo>
                      <a:pt x="4667" y="17191"/>
                    </a:lnTo>
                    <a:lnTo>
                      <a:pt x="4253" y="13"/>
                    </a:lnTo>
                    <a:cubicBezTo>
                      <a:pt x="4253" y="13"/>
                      <a:pt x="3983" y="1"/>
                      <a:pt x="35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419475" y="2996600"/>
                <a:ext cx="281325" cy="429450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17178" extrusionOk="0">
                    <a:moveTo>
                      <a:pt x="0" y="0"/>
                    </a:moveTo>
                    <a:lnTo>
                      <a:pt x="414" y="17178"/>
                    </a:lnTo>
                    <a:lnTo>
                      <a:pt x="11253" y="17178"/>
                    </a:lnTo>
                    <a:lnTo>
                      <a:pt x="11253" y="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1523500" y="2900825"/>
                <a:ext cx="92300" cy="525225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21009" extrusionOk="0">
                    <a:moveTo>
                      <a:pt x="2502" y="0"/>
                    </a:moveTo>
                    <a:cubicBezTo>
                      <a:pt x="2180" y="0"/>
                      <a:pt x="1832" y="9"/>
                      <a:pt x="1515" y="34"/>
                    </a:cubicBezTo>
                    <a:cubicBezTo>
                      <a:pt x="655" y="108"/>
                      <a:pt x="1" y="290"/>
                      <a:pt x="1" y="290"/>
                    </a:cubicBezTo>
                    <a:lnTo>
                      <a:pt x="1" y="21009"/>
                    </a:lnTo>
                    <a:lnTo>
                      <a:pt x="3162" y="21009"/>
                    </a:lnTo>
                    <a:lnTo>
                      <a:pt x="3691" y="34"/>
                    </a:lnTo>
                    <a:cubicBezTo>
                      <a:pt x="3691" y="34"/>
                      <a:pt x="3147" y="0"/>
                      <a:pt x="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602525" y="2901650"/>
                <a:ext cx="202325" cy="524400"/>
              </a:xfrm>
              <a:custGeom>
                <a:avLst/>
                <a:gdLst/>
                <a:ahLst/>
                <a:cxnLst/>
                <a:rect l="l" t="t" r="r" b="b"/>
                <a:pathLst>
                  <a:path w="8093" h="20976" extrusionOk="0">
                    <a:moveTo>
                      <a:pt x="530" y="1"/>
                    </a:moveTo>
                    <a:lnTo>
                      <a:pt x="1" y="20976"/>
                    </a:lnTo>
                    <a:lnTo>
                      <a:pt x="8093" y="20976"/>
                    </a:lnTo>
                    <a:lnTo>
                      <a:pt x="8093" y="257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649700" y="3032675"/>
                <a:ext cx="141925" cy="393375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5735" extrusionOk="0">
                    <a:moveTo>
                      <a:pt x="1200" y="1"/>
                    </a:moveTo>
                    <a:cubicBezTo>
                      <a:pt x="1137" y="1"/>
                      <a:pt x="1074" y="2"/>
                      <a:pt x="1010" y="5"/>
                    </a:cubicBezTo>
                    <a:cubicBezTo>
                      <a:pt x="406" y="38"/>
                      <a:pt x="0" y="138"/>
                      <a:pt x="0" y="138"/>
                    </a:cubicBezTo>
                    <a:lnTo>
                      <a:pt x="3302" y="15735"/>
                    </a:lnTo>
                    <a:lnTo>
                      <a:pt x="5676" y="15735"/>
                    </a:lnTo>
                    <a:lnTo>
                      <a:pt x="2383" y="138"/>
                    </a:lnTo>
                    <a:cubicBezTo>
                      <a:pt x="2383" y="138"/>
                      <a:pt x="1829" y="1"/>
                      <a:pt x="12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1709275" y="3036100"/>
                <a:ext cx="234800" cy="389950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15598" extrusionOk="0">
                    <a:moveTo>
                      <a:pt x="0" y="1"/>
                    </a:moveTo>
                    <a:lnTo>
                      <a:pt x="3293" y="15598"/>
                    </a:lnTo>
                    <a:lnTo>
                      <a:pt x="9391" y="15598"/>
                    </a:lnTo>
                    <a:lnTo>
                      <a:pt x="6040" y="8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314175" y="3049750"/>
                <a:ext cx="1055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547" extrusionOk="0">
                    <a:moveTo>
                      <a:pt x="4195" y="1"/>
                    </a:moveTo>
                    <a:cubicBezTo>
                      <a:pt x="4180" y="1"/>
                      <a:pt x="3076" y="264"/>
                      <a:pt x="2147" y="264"/>
                    </a:cubicBezTo>
                    <a:cubicBezTo>
                      <a:pt x="2061" y="264"/>
                      <a:pt x="1977" y="262"/>
                      <a:pt x="1895" y="257"/>
                    </a:cubicBezTo>
                    <a:cubicBezTo>
                      <a:pt x="1789" y="251"/>
                      <a:pt x="1684" y="248"/>
                      <a:pt x="1581" y="248"/>
                    </a:cubicBezTo>
                    <a:cubicBezTo>
                      <a:pt x="727" y="248"/>
                      <a:pt x="8" y="439"/>
                      <a:pt x="0" y="439"/>
                    </a:cubicBezTo>
                    <a:lnTo>
                      <a:pt x="34" y="547"/>
                    </a:lnTo>
                    <a:cubicBezTo>
                      <a:pt x="41" y="547"/>
                      <a:pt x="741" y="364"/>
                      <a:pt x="1571" y="364"/>
                    </a:cubicBezTo>
                    <a:cubicBezTo>
                      <a:pt x="1675" y="364"/>
                      <a:pt x="1780" y="367"/>
                      <a:pt x="1887" y="373"/>
                    </a:cubicBezTo>
                    <a:cubicBezTo>
                      <a:pt x="1968" y="378"/>
                      <a:pt x="2052" y="380"/>
                      <a:pt x="2137" y="380"/>
                    </a:cubicBezTo>
                    <a:cubicBezTo>
                      <a:pt x="3083" y="380"/>
                      <a:pt x="4213" y="108"/>
                      <a:pt x="4220" y="108"/>
                    </a:cubicBezTo>
                    <a:lnTo>
                      <a:pt x="41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1523300" y="2942700"/>
                <a:ext cx="916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54" extrusionOk="0">
                    <a:moveTo>
                      <a:pt x="2057" y="0"/>
                    </a:moveTo>
                    <a:cubicBezTo>
                      <a:pt x="985" y="0"/>
                      <a:pt x="17" y="140"/>
                      <a:pt x="1" y="146"/>
                    </a:cubicBezTo>
                    <a:lnTo>
                      <a:pt x="17" y="253"/>
                    </a:lnTo>
                    <a:cubicBezTo>
                      <a:pt x="34" y="253"/>
                      <a:pt x="1006" y="114"/>
                      <a:pt x="2075" y="114"/>
                    </a:cubicBezTo>
                    <a:cubicBezTo>
                      <a:pt x="2609" y="114"/>
                      <a:pt x="3167" y="149"/>
                      <a:pt x="3641" y="253"/>
                    </a:cubicBezTo>
                    <a:lnTo>
                      <a:pt x="3666" y="146"/>
                    </a:lnTo>
                    <a:cubicBezTo>
                      <a:pt x="3177" y="37"/>
                      <a:pt x="2604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523500" y="2964800"/>
                <a:ext cx="910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479" extrusionOk="0">
                    <a:moveTo>
                      <a:pt x="1060" y="0"/>
                    </a:moveTo>
                    <a:cubicBezTo>
                      <a:pt x="476" y="0"/>
                      <a:pt x="39" y="36"/>
                      <a:pt x="1" y="40"/>
                    </a:cubicBezTo>
                    <a:lnTo>
                      <a:pt x="9" y="147"/>
                    </a:lnTo>
                    <a:cubicBezTo>
                      <a:pt x="20" y="147"/>
                      <a:pt x="449" y="113"/>
                      <a:pt x="1030" y="113"/>
                    </a:cubicBezTo>
                    <a:cubicBezTo>
                      <a:pt x="1826" y="113"/>
                      <a:pt x="2908" y="177"/>
                      <a:pt x="3592" y="478"/>
                    </a:cubicBezTo>
                    <a:lnTo>
                      <a:pt x="3642" y="379"/>
                    </a:lnTo>
                    <a:cubicBezTo>
                      <a:pt x="2938" y="68"/>
                      <a:pt x="1861" y="0"/>
                      <a:pt x="10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1523300" y="3354575"/>
                <a:ext cx="813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269" extrusionOk="0">
                    <a:moveTo>
                      <a:pt x="1934" y="0"/>
                    </a:moveTo>
                    <a:cubicBezTo>
                      <a:pt x="997" y="0"/>
                      <a:pt x="61" y="147"/>
                      <a:pt x="1" y="153"/>
                    </a:cubicBezTo>
                    <a:lnTo>
                      <a:pt x="17" y="269"/>
                    </a:lnTo>
                    <a:cubicBezTo>
                      <a:pt x="34" y="263"/>
                      <a:pt x="973" y="116"/>
                      <a:pt x="1910" y="116"/>
                    </a:cubicBezTo>
                    <a:cubicBezTo>
                      <a:pt x="2388" y="116"/>
                      <a:pt x="2865" y="154"/>
                      <a:pt x="3219" y="269"/>
                    </a:cubicBezTo>
                    <a:lnTo>
                      <a:pt x="3252" y="153"/>
                    </a:lnTo>
                    <a:cubicBezTo>
                      <a:pt x="2890" y="38"/>
                      <a:pt x="2412" y="0"/>
                      <a:pt x="19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523300" y="3369725"/>
                <a:ext cx="807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234" extrusionOk="0">
                    <a:moveTo>
                      <a:pt x="1867" y="0"/>
                    </a:moveTo>
                    <a:cubicBezTo>
                      <a:pt x="916" y="0"/>
                      <a:pt x="17" y="118"/>
                      <a:pt x="1" y="118"/>
                    </a:cubicBezTo>
                    <a:lnTo>
                      <a:pt x="17" y="234"/>
                    </a:lnTo>
                    <a:cubicBezTo>
                      <a:pt x="28" y="228"/>
                      <a:pt x="904" y="114"/>
                      <a:pt x="1839" y="114"/>
                    </a:cubicBezTo>
                    <a:cubicBezTo>
                      <a:pt x="2317" y="114"/>
                      <a:pt x="2810" y="144"/>
                      <a:pt x="3211" y="234"/>
                    </a:cubicBezTo>
                    <a:lnTo>
                      <a:pt x="3228" y="118"/>
                    </a:lnTo>
                    <a:cubicBezTo>
                      <a:pt x="2830" y="30"/>
                      <a:pt x="2342" y="0"/>
                      <a:pt x="1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1658600" y="3074525"/>
                <a:ext cx="6020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60" extrusionOk="0">
                    <a:moveTo>
                      <a:pt x="1381" y="1"/>
                    </a:moveTo>
                    <a:cubicBezTo>
                      <a:pt x="694" y="1"/>
                      <a:pt x="44" y="138"/>
                      <a:pt x="0" y="143"/>
                    </a:cubicBezTo>
                    <a:lnTo>
                      <a:pt x="25" y="259"/>
                    </a:lnTo>
                    <a:cubicBezTo>
                      <a:pt x="36" y="254"/>
                      <a:pt x="704" y="115"/>
                      <a:pt x="1399" y="115"/>
                    </a:cubicBezTo>
                    <a:cubicBezTo>
                      <a:pt x="1744" y="115"/>
                      <a:pt x="2095" y="149"/>
                      <a:pt x="2375" y="251"/>
                    </a:cubicBezTo>
                    <a:lnTo>
                      <a:pt x="2408" y="152"/>
                    </a:lnTo>
                    <a:cubicBezTo>
                      <a:pt x="2110" y="38"/>
                      <a:pt x="1740" y="1"/>
                      <a:pt x="13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1661275" y="3087300"/>
                <a:ext cx="598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220" extrusionOk="0">
                    <a:moveTo>
                      <a:pt x="1333" y="0"/>
                    </a:moveTo>
                    <a:cubicBezTo>
                      <a:pt x="645" y="0"/>
                      <a:pt x="39" y="107"/>
                      <a:pt x="1" y="112"/>
                    </a:cubicBezTo>
                    <a:lnTo>
                      <a:pt x="17" y="220"/>
                    </a:lnTo>
                    <a:cubicBezTo>
                      <a:pt x="28" y="220"/>
                      <a:pt x="642" y="113"/>
                      <a:pt x="1335" y="113"/>
                    </a:cubicBezTo>
                    <a:cubicBezTo>
                      <a:pt x="1681" y="113"/>
                      <a:pt x="2047" y="140"/>
                      <a:pt x="2367" y="220"/>
                    </a:cubicBezTo>
                    <a:lnTo>
                      <a:pt x="2392" y="112"/>
                    </a:lnTo>
                    <a:cubicBezTo>
                      <a:pt x="2061" y="28"/>
                      <a:pt x="1686" y="0"/>
                      <a:pt x="13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717125" y="3351950"/>
                <a:ext cx="6002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17" extrusionOk="0">
                    <a:moveTo>
                      <a:pt x="1355" y="0"/>
                    </a:moveTo>
                    <a:cubicBezTo>
                      <a:pt x="666" y="0"/>
                      <a:pt x="44" y="104"/>
                      <a:pt x="1" y="109"/>
                    </a:cubicBezTo>
                    <a:lnTo>
                      <a:pt x="25" y="217"/>
                    </a:lnTo>
                    <a:cubicBezTo>
                      <a:pt x="31" y="217"/>
                      <a:pt x="665" y="114"/>
                      <a:pt x="1360" y="114"/>
                    </a:cubicBezTo>
                    <a:cubicBezTo>
                      <a:pt x="1707" y="114"/>
                      <a:pt x="2069" y="139"/>
                      <a:pt x="2375" y="217"/>
                    </a:cubicBezTo>
                    <a:lnTo>
                      <a:pt x="2400" y="109"/>
                    </a:lnTo>
                    <a:cubicBezTo>
                      <a:pt x="2080" y="28"/>
                      <a:pt x="1709" y="0"/>
                      <a:pt x="1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1720450" y="3366775"/>
                <a:ext cx="6000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28" extrusionOk="0">
                    <a:moveTo>
                      <a:pt x="1222" y="0"/>
                    </a:moveTo>
                    <a:cubicBezTo>
                      <a:pt x="521" y="0"/>
                      <a:pt x="5" y="115"/>
                      <a:pt x="0" y="120"/>
                    </a:cubicBezTo>
                    <a:lnTo>
                      <a:pt x="25" y="228"/>
                    </a:lnTo>
                    <a:cubicBezTo>
                      <a:pt x="30" y="228"/>
                      <a:pt x="543" y="114"/>
                      <a:pt x="1238" y="114"/>
                    </a:cubicBezTo>
                    <a:cubicBezTo>
                      <a:pt x="1585" y="114"/>
                      <a:pt x="1978" y="142"/>
                      <a:pt x="2375" y="228"/>
                    </a:cubicBezTo>
                    <a:lnTo>
                      <a:pt x="2400" y="120"/>
                    </a:lnTo>
                    <a:cubicBezTo>
                      <a:pt x="1988" y="30"/>
                      <a:pt x="1581" y="0"/>
                      <a:pt x="12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2036525" y="3331500"/>
                <a:ext cx="301825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12073" h="4259" extrusionOk="0">
                    <a:moveTo>
                      <a:pt x="25" y="0"/>
                    </a:moveTo>
                    <a:cubicBezTo>
                      <a:pt x="25" y="0"/>
                      <a:pt x="0" y="1572"/>
                      <a:pt x="1175" y="2731"/>
                    </a:cubicBezTo>
                    <a:cubicBezTo>
                      <a:pt x="1216" y="2764"/>
                      <a:pt x="1249" y="2797"/>
                      <a:pt x="1283" y="2830"/>
                    </a:cubicBezTo>
                    <a:cubicBezTo>
                      <a:pt x="1572" y="3095"/>
                      <a:pt x="1928" y="3335"/>
                      <a:pt x="2366" y="3525"/>
                    </a:cubicBezTo>
                    <a:cubicBezTo>
                      <a:pt x="2507" y="3583"/>
                      <a:pt x="2648" y="3641"/>
                      <a:pt x="2788" y="3691"/>
                    </a:cubicBezTo>
                    <a:lnTo>
                      <a:pt x="2797" y="3691"/>
                    </a:lnTo>
                    <a:lnTo>
                      <a:pt x="3086" y="3790"/>
                    </a:lnTo>
                    <a:cubicBezTo>
                      <a:pt x="4039" y="4092"/>
                      <a:pt x="5137" y="4258"/>
                      <a:pt x="6195" y="4258"/>
                    </a:cubicBezTo>
                    <a:cubicBezTo>
                      <a:pt x="7022" y="4258"/>
                      <a:pt x="7825" y="4157"/>
                      <a:pt x="8514" y="3939"/>
                    </a:cubicBezTo>
                    <a:cubicBezTo>
                      <a:pt x="8622" y="3906"/>
                      <a:pt x="8729" y="3873"/>
                      <a:pt x="8837" y="3831"/>
                    </a:cubicBezTo>
                    <a:lnTo>
                      <a:pt x="8845" y="3823"/>
                    </a:lnTo>
                    <a:cubicBezTo>
                      <a:pt x="9333" y="3633"/>
                      <a:pt x="9747" y="3376"/>
                      <a:pt x="10053" y="3045"/>
                    </a:cubicBezTo>
                    <a:cubicBezTo>
                      <a:pt x="10955" y="2077"/>
                      <a:pt x="11518" y="1134"/>
                      <a:pt x="11807" y="555"/>
                    </a:cubicBezTo>
                    <a:lnTo>
                      <a:pt x="11816" y="555"/>
                    </a:lnTo>
                    <a:cubicBezTo>
                      <a:pt x="11816" y="546"/>
                      <a:pt x="11824" y="538"/>
                      <a:pt x="11824" y="530"/>
                    </a:cubicBezTo>
                    <a:cubicBezTo>
                      <a:pt x="11998" y="199"/>
                      <a:pt x="12072" y="0"/>
                      <a:pt x="12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2023475" y="3239850"/>
                <a:ext cx="324575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493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lnTo>
                      <a:pt x="1" y="3004"/>
                    </a:lnTo>
                    <a:cubicBezTo>
                      <a:pt x="1" y="4072"/>
                      <a:pt x="2905" y="4932"/>
                      <a:pt x="6488" y="4932"/>
                    </a:cubicBezTo>
                    <a:cubicBezTo>
                      <a:pt x="10070" y="4932"/>
                      <a:pt x="12983" y="4072"/>
                      <a:pt x="12983" y="3004"/>
                    </a:cubicBezTo>
                    <a:lnTo>
                      <a:pt x="12983" y="1292"/>
                    </a:ln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2023475" y="3239850"/>
                <a:ext cx="324575" cy="64575"/>
              </a:xfrm>
              <a:custGeom>
                <a:avLst/>
                <a:gdLst/>
                <a:ahLst/>
                <a:cxnLst/>
                <a:rect l="l" t="t" r="r" b="b"/>
                <a:pathLst>
                  <a:path w="12983" h="2583" extrusionOk="0">
                    <a:moveTo>
                      <a:pt x="6488" y="1"/>
                    </a:moveTo>
                    <a:cubicBezTo>
                      <a:pt x="5627" y="1"/>
                      <a:pt x="4800" y="34"/>
                      <a:pt x="4047" y="92"/>
                    </a:cubicBezTo>
                    <a:cubicBezTo>
                      <a:pt x="1672" y="282"/>
                      <a:pt x="1" y="745"/>
                      <a:pt x="1" y="1292"/>
                    </a:cubicBezTo>
                    <a:cubicBezTo>
                      <a:pt x="1" y="1829"/>
                      <a:pt x="1680" y="2293"/>
                      <a:pt x="4063" y="2483"/>
                    </a:cubicBezTo>
                    <a:cubicBezTo>
                      <a:pt x="4808" y="2549"/>
                      <a:pt x="5627" y="2582"/>
                      <a:pt x="6488" y="2582"/>
                    </a:cubicBezTo>
                    <a:cubicBezTo>
                      <a:pt x="9557" y="2582"/>
                      <a:pt x="12122" y="2152"/>
                      <a:pt x="12801" y="1589"/>
                    </a:cubicBezTo>
                    <a:cubicBezTo>
                      <a:pt x="12917" y="1490"/>
                      <a:pt x="12983" y="1391"/>
                      <a:pt x="12983" y="1292"/>
                    </a:cubicBezTo>
                    <a:cubicBezTo>
                      <a:pt x="12983" y="580"/>
                      <a:pt x="10070" y="1"/>
                      <a:pt x="6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rot="-1114685">
                <a:off x="2191875" y="2788400"/>
                <a:ext cx="65801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1870" extrusionOk="0">
                    <a:moveTo>
                      <a:pt x="2472" y="0"/>
                    </a:moveTo>
                    <a:cubicBezTo>
                      <a:pt x="2184" y="0"/>
                      <a:pt x="1529" y="72"/>
                      <a:pt x="696" y="614"/>
                    </a:cubicBezTo>
                    <a:cubicBezTo>
                      <a:pt x="67" y="1019"/>
                      <a:pt x="1" y="1367"/>
                      <a:pt x="141" y="1631"/>
                    </a:cubicBezTo>
                    <a:cubicBezTo>
                      <a:pt x="219" y="1774"/>
                      <a:pt x="338" y="1870"/>
                      <a:pt x="523" y="1870"/>
                    </a:cubicBezTo>
                    <a:cubicBezTo>
                      <a:pt x="691" y="1870"/>
                      <a:pt x="913" y="1791"/>
                      <a:pt x="1209" y="1598"/>
                    </a:cubicBezTo>
                    <a:cubicBezTo>
                      <a:pt x="2359" y="845"/>
                      <a:pt x="2632" y="10"/>
                      <a:pt x="2632" y="10"/>
                    </a:cubicBezTo>
                    <a:cubicBezTo>
                      <a:pt x="2632" y="10"/>
                      <a:pt x="2576" y="0"/>
                      <a:pt x="24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163525" y="2906400"/>
                <a:ext cx="53175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2554" extrusionOk="0">
                    <a:moveTo>
                      <a:pt x="2127" y="1"/>
                    </a:moveTo>
                    <a:cubicBezTo>
                      <a:pt x="2127" y="1"/>
                      <a:pt x="1324" y="166"/>
                      <a:pt x="472" y="1275"/>
                    </a:cubicBezTo>
                    <a:cubicBezTo>
                      <a:pt x="0" y="1879"/>
                      <a:pt x="33" y="2227"/>
                      <a:pt x="249" y="2433"/>
                    </a:cubicBezTo>
                    <a:cubicBezTo>
                      <a:pt x="326" y="2508"/>
                      <a:pt x="416" y="2553"/>
                      <a:pt x="521" y="2553"/>
                    </a:cubicBezTo>
                    <a:cubicBezTo>
                      <a:pt x="709" y="2553"/>
                      <a:pt x="947" y="2407"/>
                      <a:pt x="1250" y="2020"/>
                    </a:cubicBezTo>
                    <a:cubicBezTo>
                      <a:pt x="2119" y="894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2022250" y="2829450"/>
                <a:ext cx="169625" cy="465675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18627" extrusionOk="0">
                    <a:moveTo>
                      <a:pt x="99" y="1"/>
                    </a:moveTo>
                    <a:lnTo>
                      <a:pt x="0" y="100"/>
                    </a:lnTo>
                    <a:cubicBezTo>
                      <a:pt x="3715" y="4841"/>
                      <a:pt x="5279" y="9624"/>
                      <a:pt x="5933" y="12801"/>
                    </a:cubicBezTo>
                    <a:cubicBezTo>
                      <a:pt x="6644" y="16243"/>
                      <a:pt x="6479" y="18593"/>
                      <a:pt x="6471" y="18618"/>
                    </a:cubicBezTo>
                    <a:lnTo>
                      <a:pt x="6611" y="18626"/>
                    </a:lnTo>
                    <a:cubicBezTo>
                      <a:pt x="6611" y="18609"/>
                      <a:pt x="6785" y="16235"/>
                      <a:pt x="6073" y="12776"/>
                    </a:cubicBezTo>
                    <a:cubicBezTo>
                      <a:pt x="5411" y="9582"/>
                      <a:pt x="3839" y="4767"/>
                      <a:pt x="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2113475" y="2717350"/>
                <a:ext cx="70750" cy="261900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0476" extrusionOk="0">
                    <a:moveTo>
                      <a:pt x="1175" y="0"/>
                    </a:moveTo>
                    <a:lnTo>
                      <a:pt x="1051" y="50"/>
                    </a:lnTo>
                    <a:cubicBezTo>
                      <a:pt x="1067" y="108"/>
                      <a:pt x="2681" y="5751"/>
                      <a:pt x="0" y="10393"/>
                    </a:cubicBezTo>
                    <a:lnTo>
                      <a:pt x="116" y="10475"/>
                    </a:lnTo>
                    <a:cubicBezTo>
                      <a:pt x="2830" y="5767"/>
                      <a:pt x="1192" y="58"/>
                      <a:pt x="11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2003625" y="2894825"/>
                <a:ext cx="776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911" extrusionOk="0">
                    <a:moveTo>
                      <a:pt x="83" y="0"/>
                    </a:moveTo>
                    <a:lnTo>
                      <a:pt x="0" y="133"/>
                    </a:lnTo>
                    <a:cubicBezTo>
                      <a:pt x="17" y="141"/>
                      <a:pt x="1068" y="911"/>
                      <a:pt x="2450" y="911"/>
                    </a:cubicBezTo>
                    <a:cubicBezTo>
                      <a:pt x="2665" y="911"/>
                      <a:pt x="2880" y="894"/>
                      <a:pt x="3103" y="853"/>
                    </a:cubicBezTo>
                    <a:lnTo>
                      <a:pt x="3078" y="704"/>
                    </a:lnTo>
                    <a:cubicBezTo>
                      <a:pt x="2863" y="743"/>
                      <a:pt x="2653" y="760"/>
                      <a:pt x="2451" y="760"/>
                    </a:cubicBezTo>
                    <a:cubicBezTo>
                      <a:pt x="1109" y="760"/>
                      <a:pt x="90" y="15"/>
                      <a:pt x="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009425" y="3088225"/>
                <a:ext cx="172750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6910" h="4858" extrusionOk="0">
                    <a:moveTo>
                      <a:pt x="58" y="1"/>
                    </a:moveTo>
                    <a:lnTo>
                      <a:pt x="17" y="150"/>
                    </a:lnTo>
                    <a:cubicBezTo>
                      <a:pt x="8" y="142"/>
                      <a:pt x="0" y="142"/>
                      <a:pt x="0" y="142"/>
                    </a:cubicBezTo>
                    <a:lnTo>
                      <a:pt x="0" y="142"/>
                    </a:lnTo>
                    <a:cubicBezTo>
                      <a:pt x="17" y="158"/>
                      <a:pt x="75" y="241"/>
                      <a:pt x="132" y="332"/>
                    </a:cubicBezTo>
                    <a:cubicBezTo>
                      <a:pt x="1812" y="2980"/>
                      <a:pt x="4088" y="4502"/>
                      <a:pt x="6893" y="4858"/>
                    </a:cubicBezTo>
                    <a:lnTo>
                      <a:pt x="6909" y="4709"/>
                    </a:lnTo>
                    <a:cubicBezTo>
                      <a:pt x="4137" y="4353"/>
                      <a:pt x="1895" y="2855"/>
                      <a:pt x="240" y="249"/>
                    </a:cubicBezTo>
                    <a:cubicBezTo>
                      <a:pt x="124" y="59"/>
                      <a:pt x="99" y="17"/>
                      <a:pt x="58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2061125" y="3042525"/>
                <a:ext cx="30225" cy="1262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048" extrusionOk="0">
                    <a:moveTo>
                      <a:pt x="125" y="0"/>
                    </a:moveTo>
                    <a:lnTo>
                      <a:pt x="1" y="66"/>
                    </a:lnTo>
                    <a:cubicBezTo>
                      <a:pt x="17" y="91"/>
                      <a:pt x="1209" y="3020"/>
                      <a:pt x="721" y="5006"/>
                    </a:cubicBezTo>
                    <a:lnTo>
                      <a:pt x="853" y="5048"/>
                    </a:lnTo>
                    <a:cubicBezTo>
                      <a:pt x="1118" y="3980"/>
                      <a:pt x="903" y="2665"/>
                      <a:pt x="679" y="1746"/>
                    </a:cubicBezTo>
                    <a:cubicBezTo>
                      <a:pt x="439" y="753"/>
                      <a:pt x="133" y="9"/>
                      <a:pt x="125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1962450" y="2772375"/>
                <a:ext cx="7720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027" extrusionOk="0">
                    <a:moveTo>
                      <a:pt x="1" y="0"/>
                    </a:moveTo>
                    <a:cubicBezTo>
                      <a:pt x="1" y="0"/>
                      <a:pt x="299" y="1059"/>
                      <a:pt x="1614" y="2383"/>
                    </a:cubicBezTo>
                    <a:cubicBezTo>
                      <a:pt x="2084" y="2852"/>
                      <a:pt x="2405" y="3026"/>
                      <a:pt x="2625" y="3026"/>
                    </a:cubicBezTo>
                    <a:cubicBezTo>
                      <a:pt x="2742" y="3026"/>
                      <a:pt x="2831" y="2977"/>
                      <a:pt x="2897" y="2896"/>
                    </a:cubicBezTo>
                    <a:cubicBezTo>
                      <a:pt x="3087" y="2664"/>
                      <a:pt x="3021" y="2259"/>
                      <a:pt x="2301" y="1531"/>
                    </a:cubicBezTo>
                    <a:cubicBezTo>
                      <a:pt x="961" y="19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1947775" y="2868150"/>
                <a:ext cx="9145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2052" extrusionOk="0">
                    <a:moveTo>
                      <a:pt x="167" y="1"/>
                    </a:moveTo>
                    <a:cubicBezTo>
                      <a:pt x="57" y="1"/>
                      <a:pt x="0" y="8"/>
                      <a:pt x="0" y="8"/>
                    </a:cubicBezTo>
                    <a:cubicBezTo>
                      <a:pt x="0" y="8"/>
                      <a:pt x="563" y="927"/>
                      <a:pt x="2177" y="1746"/>
                    </a:cubicBezTo>
                    <a:cubicBezTo>
                      <a:pt x="2607" y="1963"/>
                      <a:pt x="2914" y="2051"/>
                      <a:pt x="3129" y="2051"/>
                    </a:cubicBezTo>
                    <a:cubicBezTo>
                      <a:pt x="3357" y="2051"/>
                      <a:pt x="3482" y="1953"/>
                      <a:pt x="3542" y="1804"/>
                    </a:cubicBezTo>
                    <a:cubicBezTo>
                      <a:pt x="3658" y="1523"/>
                      <a:pt x="3492" y="1150"/>
                      <a:pt x="2607" y="703"/>
                    </a:cubicBezTo>
                    <a:cubicBezTo>
                      <a:pt x="1366" y="77"/>
                      <a:pt x="509" y="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2033400" y="2989975"/>
                <a:ext cx="46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915" extrusionOk="0">
                    <a:moveTo>
                      <a:pt x="166" y="1"/>
                    </a:moveTo>
                    <a:cubicBezTo>
                      <a:pt x="166" y="1"/>
                      <a:pt x="1" y="894"/>
                      <a:pt x="605" y="2193"/>
                    </a:cubicBezTo>
                    <a:cubicBezTo>
                      <a:pt x="852" y="2725"/>
                      <a:pt x="1086" y="2915"/>
                      <a:pt x="1291" y="2915"/>
                    </a:cubicBezTo>
                    <a:cubicBezTo>
                      <a:pt x="1361" y="2915"/>
                      <a:pt x="1427" y="2893"/>
                      <a:pt x="1490" y="2855"/>
                    </a:cubicBezTo>
                    <a:cubicBezTo>
                      <a:pt x="1747" y="2715"/>
                      <a:pt x="1846" y="2384"/>
                      <a:pt x="1515" y="1672"/>
                    </a:cubicBezTo>
                    <a:cubicBezTo>
                      <a:pt x="911" y="356"/>
                      <a:pt x="166" y="1"/>
                      <a:pt x="166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-623241">
                <a:off x="2067326" y="2807524"/>
                <a:ext cx="36650" cy="7859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144" extrusionOk="0">
                    <a:moveTo>
                      <a:pt x="357" y="1"/>
                    </a:moveTo>
                    <a:cubicBezTo>
                      <a:pt x="357" y="1"/>
                      <a:pt x="1" y="820"/>
                      <a:pt x="307" y="2243"/>
                    </a:cubicBezTo>
                    <a:cubicBezTo>
                      <a:pt x="450" y="2917"/>
                      <a:pt x="668" y="3144"/>
                      <a:pt x="907" y="3144"/>
                    </a:cubicBezTo>
                    <a:cubicBezTo>
                      <a:pt x="944" y="3144"/>
                      <a:pt x="981" y="3138"/>
                      <a:pt x="1019" y="3128"/>
                    </a:cubicBezTo>
                    <a:cubicBezTo>
                      <a:pt x="1292" y="3054"/>
                      <a:pt x="1465" y="2764"/>
                      <a:pt x="1300" y="1987"/>
                    </a:cubicBezTo>
                    <a:cubicBezTo>
                      <a:pt x="994" y="539"/>
                      <a:pt x="357" y="1"/>
                      <a:pt x="3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2101050" y="3093600"/>
                <a:ext cx="28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213" extrusionOk="0">
                    <a:moveTo>
                      <a:pt x="663" y="1"/>
                    </a:moveTo>
                    <a:cubicBezTo>
                      <a:pt x="663" y="1"/>
                      <a:pt x="116" y="679"/>
                      <a:pt x="42" y="2136"/>
                    </a:cubicBezTo>
                    <a:cubicBezTo>
                      <a:pt x="1" y="2938"/>
                      <a:pt x="224" y="3195"/>
                      <a:pt x="505" y="3211"/>
                    </a:cubicBezTo>
                    <a:cubicBezTo>
                      <a:pt x="515" y="3212"/>
                      <a:pt x="524" y="3212"/>
                      <a:pt x="534" y="3212"/>
                    </a:cubicBezTo>
                    <a:cubicBezTo>
                      <a:pt x="803" y="3212"/>
                      <a:pt x="1028" y="2977"/>
                      <a:pt x="1068" y="2202"/>
                    </a:cubicBezTo>
                    <a:cubicBezTo>
                      <a:pt x="1142" y="721"/>
                      <a:pt x="663" y="1"/>
                      <a:pt x="66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987075" y="3060525"/>
                <a:ext cx="5257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585" extrusionOk="0">
                    <a:moveTo>
                      <a:pt x="0" y="0"/>
                    </a:moveTo>
                    <a:cubicBezTo>
                      <a:pt x="0" y="0"/>
                      <a:pt x="17" y="910"/>
                      <a:pt x="853" y="2036"/>
                    </a:cubicBezTo>
                    <a:cubicBezTo>
                      <a:pt x="1156" y="2436"/>
                      <a:pt x="1395" y="2585"/>
                      <a:pt x="1584" y="2585"/>
                    </a:cubicBezTo>
                    <a:cubicBezTo>
                      <a:pt x="1685" y="2585"/>
                      <a:pt x="1771" y="2543"/>
                      <a:pt x="1846" y="2474"/>
                    </a:cubicBezTo>
                    <a:cubicBezTo>
                      <a:pt x="2061" y="2267"/>
                      <a:pt x="2102" y="1928"/>
                      <a:pt x="1639" y="1307"/>
                    </a:cubicBezTo>
                    <a:cubicBezTo>
                      <a:pt x="795" y="166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2114900" y="2634200"/>
                <a:ext cx="41000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4224" extrusionOk="0">
                    <a:moveTo>
                      <a:pt x="299" y="0"/>
                    </a:moveTo>
                    <a:cubicBezTo>
                      <a:pt x="299" y="0"/>
                      <a:pt x="1" y="1059"/>
                      <a:pt x="415" y="2979"/>
                    </a:cubicBezTo>
                    <a:cubicBezTo>
                      <a:pt x="615" y="3919"/>
                      <a:pt x="868" y="4224"/>
                      <a:pt x="1120" y="4224"/>
                    </a:cubicBezTo>
                    <a:cubicBezTo>
                      <a:pt x="1150" y="4224"/>
                      <a:pt x="1180" y="4219"/>
                      <a:pt x="1209" y="4212"/>
                    </a:cubicBezTo>
                    <a:cubicBezTo>
                      <a:pt x="1482" y="4137"/>
                      <a:pt x="1639" y="3765"/>
                      <a:pt x="1408" y="2714"/>
                    </a:cubicBezTo>
                    <a:cubicBezTo>
                      <a:pt x="986" y="770"/>
                      <a:pt x="299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922525" y="2959825"/>
                <a:ext cx="267500" cy="34295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13718" extrusionOk="0">
                    <a:moveTo>
                      <a:pt x="3993" y="1"/>
                    </a:moveTo>
                    <a:cubicBezTo>
                      <a:pt x="3851" y="1"/>
                      <a:pt x="3709" y="24"/>
                      <a:pt x="3567" y="73"/>
                    </a:cubicBezTo>
                    <a:cubicBezTo>
                      <a:pt x="1" y="1298"/>
                      <a:pt x="7928" y="9382"/>
                      <a:pt x="8838" y="13717"/>
                    </a:cubicBezTo>
                    <a:lnTo>
                      <a:pt x="10699" y="13618"/>
                    </a:lnTo>
                    <a:cubicBezTo>
                      <a:pt x="10699" y="13618"/>
                      <a:pt x="7412" y="1"/>
                      <a:pt x="3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1870825" y="3027050"/>
                <a:ext cx="306175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723" extrusionOk="0">
                    <a:moveTo>
                      <a:pt x="4129" y="0"/>
                    </a:moveTo>
                    <a:cubicBezTo>
                      <a:pt x="3876" y="0"/>
                      <a:pt x="3629" y="58"/>
                      <a:pt x="3393" y="181"/>
                    </a:cubicBezTo>
                    <a:cubicBezTo>
                      <a:pt x="0" y="1951"/>
                      <a:pt x="8937" y="7222"/>
                      <a:pt x="10401" y="10722"/>
                    </a:cubicBezTo>
                    <a:lnTo>
                      <a:pt x="12246" y="10259"/>
                    </a:lnTo>
                    <a:cubicBezTo>
                      <a:pt x="12246" y="10259"/>
                      <a:pt x="7525" y="0"/>
                      <a:pt x="41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980050" y="3067750"/>
                <a:ext cx="173975" cy="2228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912" extrusionOk="0">
                    <a:moveTo>
                      <a:pt x="91" y="1"/>
                    </a:moveTo>
                    <a:lnTo>
                      <a:pt x="0" y="141"/>
                    </a:lnTo>
                    <a:cubicBezTo>
                      <a:pt x="50" y="174"/>
                      <a:pt x="4956" y="4245"/>
                      <a:pt x="6826" y="8912"/>
                    </a:cubicBezTo>
                    <a:lnTo>
                      <a:pt x="6959" y="8846"/>
                    </a:lnTo>
                    <a:cubicBezTo>
                      <a:pt x="5081" y="4138"/>
                      <a:pt x="141" y="42"/>
                      <a:pt x="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115950" y="2939300"/>
                <a:ext cx="370300" cy="365125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4605" extrusionOk="0">
                    <a:moveTo>
                      <a:pt x="11902" y="1"/>
                    </a:moveTo>
                    <a:cubicBezTo>
                      <a:pt x="10468" y="1"/>
                      <a:pt x="9762" y="1179"/>
                      <a:pt x="8796" y="2251"/>
                    </a:cubicBezTo>
                    <a:cubicBezTo>
                      <a:pt x="7662" y="3517"/>
                      <a:pt x="3103" y="1895"/>
                      <a:pt x="3467" y="5643"/>
                    </a:cubicBezTo>
                    <a:cubicBezTo>
                      <a:pt x="3831" y="9392"/>
                      <a:pt x="2557" y="8986"/>
                      <a:pt x="968" y="11013"/>
                    </a:cubicBezTo>
                    <a:cubicBezTo>
                      <a:pt x="671" y="11386"/>
                      <a:pt x="472" y="11758"/>
                      <a:pt x="348" y="12114"/>
                    </a:cubicBezTo>
                    <a:cubicBezTo>
                      <a:pt x="0" y="13098"/>
                      <a:pt x="174" y="13976"/>
                      <a:pt x="364" y="14505"/>
                    </a:cubicBezTo>
                    <a:cubicBezTo>
                      <a:pt x="1109" y="14571"/>
                      <a:pt x="1928" y="14604"/>
                      <a:pt x="2789" y="14604"/>
                    </a:cubicBezTo>
                    <a:cubicBezTo>
                      <a:pt x="5858" y="14604"/>
                      <a:pt x="8423" y="14174"/>
                      <a:pt x="9102" y="13611"/>
                    </a:cubicBezTo>
                    <a:cubicBezTo>
                      <a:pt x="9325" y="13446"/>
                      <a:pt x="9292" y="13189"/>
                      <a:pt x="9292" y="13189"/>
                    </a:cubicBezTo>
                    <a:cubicBezTo>
                      <a:pt x="9507" y="11543"/>
                      <a:pt x="9433" y="11924"/>
                      <a:pt x="11576" y="10757"/>
                    </a:cubicBezTo>
                    <a:cubicBezTo>
                      <a:pt x="13719" y="9598"/>
                      <a:pt x="11485" y="7216"/>
                      <a:pt x="12759" y="5395"/>
                    </a:cubicBezTo>
                    <a:cubicBezTo>
                      <a:pt x="14042" y="3567"/>
                      <a:pt x="14811" y="687"/>
                      <a:pt x="12759" y="125"/>
                    </a:cubicBezTo>
                    <a:cubicBezTo>
                      <a:pt x="12446" y="40"/>
                      <a:pt x="12162" y="1"/>
                      <a:pt x="1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2206125" y="2950475"/>
                <a:ext cx="244325" cy="357250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14290" extrusionOk="0">
                    <a:moveTo>
                      <a:pt x="9682" y="0"/>
                    </a:moveTo>
                    <a:cubicBezTo>
                      <a:pt x="1772" y="7720"/>
                      <a:pt x="17" y="14182"/>
                      <a:pt x="1" y="14248"/>
                    </a:cubicBezTo>
                    <a:lnTo>
                      <a:pt x="133" y="14290"/>
                    </a:lnTo>
                    <a:cubicBezTo>
                      <a:pt x="150" y="14224"/>
                      <a:pt x="1887" y="7811"/>
                      <a:pt x="9773" y="116"/>
                    </a:cubicBezTo>
                    <a:lnTo>
                      <a:pt x="9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2201575" y="3081825"/>
                <a:ext cx="683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894" extrusionOk="0">
                    <a:moveTo>
                      <a:pt x="84" y="0"/>
                    </a:moveTo>
                    <a:lnTo>
                      <a:pt x="1" y="116"/>
                    </a:lnTo>
                    <a:cubicBezTo>
                      <a:pt x="34" y="149"/>
                      <a:pt x="861" y="819"/>
                      <a:pt x="2731" y="894"/>
                    </a:cubicBezTo>
                    <a:lnTo>
                      <a:pt x="2731" y="745"/>
                    </a:lnTo>
                    <a:cubicBezTo>
                      <a:pt x="919" y="671"/>
                      <a:pt x="92" y="9"/>
                      <a:pt x="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244200" y="3019350"/>
                <a:ext cx="5505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477" extrusionOk="0">
                    <a:moveTo>
                      <a:pt x="133" y="1"/>
                    </a:moveTo>
                    <a:lnTo>
                      <a:pt x="0" y="17"/>
                    </a:lnTo>
                    <a:cubicBezTo>
                      <a:pt x="0" y="25"/>
                      <a:pt x="91" y="952"/>
                      <a:pt x="397" y="1962"/>
                    </a:cubicBezTo>
                    <a:cubicBezTo>
                      <a:pt x="811" y="3302"/>
                      <a:pt x="1415" y="4171"/>
                      <a:pt x="2152" y="4477"/>
                    </a:cubicBezTo>
                    <a:lnTo>
                      <a:pt x="2201" y="4336"/>
                    </a:lnTo>
                    <a:cubicBezTo>
                      <a:pt x="497" y="3625"/>
                      <a:pt x="141" y="42"/>
                      <a:pt x="1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2338725" y="3028050"/>
                <a:ext cx="12165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1953" extrusionOk="0">
                    <a:moveTo>
                      <a:pt x="4775" y="0"/>
                    </a:moveTo>
                    <a:cubicBezTo>
                      <a:pt x="3133" y="1629"/>
                      <a:pt x="1130" y="1799"/>
                      <a:pt x="350" y="1799"/>
                    </a:cubicBezTo>
                    <a:cubicBezTo>
                      <a:pt x="143" y="1799"/>
                      <a:pt x="22" y="1787"/>
                      <a:pt x="17" y="1787"/>
                    </a:cubicBezTo>
                    <a:lnTo>
                      <a:pt x="1" y="1936"/>
                    </a:lnTo>
                    <a:cubicBezTo>
                      <a:pt x="9" y="1936"/>
                      <a:pt x="133" y="1953"/>
                      <a:pt x="348" y="1953"/>
                    </a:cubicBezTo>
                    <a:cubicBezTo>
                      <a:pt x="1151" y="1953"/>
                      <a:pt x="3194" y="1771"/>
                      <a:pt x="4866" y="116"/>
                    </a:cubicBezTo>
                    <a:lnTo>
                      <a:pt x="47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2365000" y="3073950"/>
                <a:ext cx="598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838" extrusionOk="0">
                    <a:moveTo>
                      <a:pt x="133" y="1"/>
                    </a:moveTo>
                    <a:lnTo>
                      <a:pt x="0" y="51"/>
                    </a:lnTo>
                    <a:cubicBezTo>
                      <a:pt x="9" y="67"/>
                      <a:pt x="149" y="431"/>
                      <a:pt x="505" y="837"/>
                    </a:cubicBezTo>
                    <a:cubicBezTo>
                      <a:pt x="836" y="1209"/>
                      <a:pt x="1432" y="1681"/>
                      <a:pt x="2375" y="1838"/>
                    </a:cubicBezTo>
                    <a:lnTo>
                      <a:pt x="2392" y="1681"/>
                    </a:lnTo>
                    <a:cubicBezTo>
                      <a:pt x="671" y="1408"/>
                      <a:pt x="133" y="9"/>
                      <a:pt x="133" y="1"/>
                    </a:cubicBezTo>
                    <a:close/>
                  </a:path>
                </a:pathLst>
              </a:custGeom>
              <a:solidFill>
                <a:srgbClr val="B2C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2243375" y="3218350"/>
                <a:ext cx="1082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523" extrusionOk="0">
                    <a:moveTo>
                      <a:pt x="91" y="0"/>
                    </a:moveTo>
                    <a:lnTo>
                      <a:pt x="0" y="116"/>
                    </a:lnTo>
                    <a:cubicBezTo>
                      <a:pt x="17" y="133"/>
                      <a:pt x="1490" y="1523"/>
                      <a:pt x="3525" y="1523"/>
                    </a:cubicBezTo>
                    <a:cubicBezTo>
                      <a:pt x="3790" y="1523"/>
                      <a:pt x="4055" y="1498"/>
                      <a:pt x="4328" y="1448"/>
                    </a:cubicBezTo>
                    <a:lnTo>
                      <a:pt x="4311" y="1299"/>
                    </a:lnTo>
                    <a:cubicBezTo>
                      <a:pt x="4043" y="1349"/>
                      <a:pt x="3782" y="1371"/>
                      <a:pt x="3529" y="1371"/>
                    </a:cubicBezTo>
                    <a:cubicBezTo>
                      <a:pt x="1546" y="1371"/>
                      <a:pt x="106" y="15"/>
                      <a:pt x="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2278125" y="3178425"/>
                <a:ext cx="15082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2607" extrusionOk="0">
                    <a:moveTo>
                      <a:pt x="6032" y="0"/>
                    </a:moveTo>
                    <a:cubicBezTo>
                      <a:pt x="6024" y="0"/>
                      <a:pt x="4866" y="9"/>
                      <a:pt x="3558" y="315"/>
                    </a:cubicBezTo>
                    <a:cubicBezTo>
                      <a:pt x="1349" y="836"/>
                      <a:pt x="406" y="1804"/>
                      <a:pt x="0" y="2532"/>
                    </a:cubicBezTo>
                    <a:lnTo>
                      <a:pt x="116" y="2607"/>
                    </a:lnTo>
                    <a:cubicBezTo>
                      <a:pt x="1481" y="182"/>
                      <a:pt x="5991" y="158"/>
                      <a:pt x="6032" y="158"/>
                    </a:cubicBezTo>
                    <a:lnTo>
                      <a:pt x="60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1298650" y="3419625"/>
                <a:ext cx="11675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46701" h="2739" extrusionOk="0">
                    <a:moveTo>
                      <a:pt x="1" y="0"/>
                    </a:moveTo>
                    <a:lnTo>
                      <a:pt x="1" y="2739"/>
                    </a:lnTo>
                    <a:lnTo>
                      <a:pt x="46701" y="2275"/>
                    </a:lnTo>
                    <a:lnTo>
                      <a:pt x="462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4"/>
            <p:cNvSpPr/>
            <p:nvPr/>
          </p:nvSpPr>
          <p:spPr>
            <a:xfrm rot="2045335" flipH="1">
              <a:off x="8332697" y="698223"/>
              <a:ext cx="77603" cy="22776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6511297" flipH="1">
              <a:off x="8388270" y="645684"/>
              <a:ext cx="79490" cy="30028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3514433" flipH="1">
              <a:off x="8303195" y="573458"/>
              <a:ext cx="79490" cy="30029"/>
            </a:xfrm>
            <a:custGeom>
              <a:avLst/>
              <a:gdLst/>
              <a:ahLst/>
              <a:cxnLst/>
              <a:rect l="l" t="t" r="r" b="b"/>
              <a:pathLst>
                <a:path w="3104" h="911" extrusionOk="0">
                  <a:moveTo>
                    <a:pt x="83" y="0"/>
                  </a:moveTo>
                  <a:lnTo>
                    <a:pt x="0" y="133"/>
                  </a:lnTo>
                  <a:cubicBezTo>
                    <a:pt x="17" y="141"/>
                    <a:pt x="1068" y="911"/>
                    <a:pt x="2450" y="911"/>
                  </a:cubicBezTo>
                  <a:cubicBezTo>
                    <a:pt x="2665" y="911"/>
                    <a:pt x="2880" y="894"/>
                    <a:pt x="3103" y="853"/>
                  </a:cubicBezTo>
                  <a:lnTo>
                    <a:pt x="3078" y="704"/>
                  </a:lnTo>
                  <a:cubicBezTo>
                    <a:pt x="2863" y="743"/>
                    <a:pt x="2653" y="760"/>
                    <a:pt x="2451" y="760"/>
                  </a:cubicBezTo>
                  <a:cubicBezTo>
                    <a:pt x="1109" y="760"/>
                    <a:pt x="90" y="15"/>
                    <a:pt x="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726450" y="1526075"/>
            <a:ext cx="40152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7"/>
          <p:cNvGrpSpPr/>
          <p:nvPr/>
        </p:nvGrpSpPr>
        <p:grpSpPr>
          <a:xfrm>
            <a:off x="42025" y="3692000"/>
            <a:ext cx="966550" cy="1245925"/>
            <a:chOff x="4897825" y="587525"/>
            <a:chExt cx="966550" cy="1245925"/>
          </a:xfrm>
        </p:grpSpPr>
        <p:sp>
          <p:nvSpPr>
            <p:cNvPr id="101" name="Google Shape;101;p7"/>
            <p:cNvSpPr/>
            <p:nvPr/>
          </p:nvSpPr>
          <p:spPr>
            <a:xfrm>
              <a:off x="4897825" y="587525"/>
              <a:ext cx="966550" cy="1245925"/>
            </a:xfrm>
            <a:custGeom>
              <a:avLst/>
              <a:gdLst/>
              <a:ahLst/>
              <a:cxnLst/>
              <a:rect l="l" t="t" r="r" b="b"/>
              <a:pathLst>
                <a:path w="38662" h="49837" extrusionOk="0">
                  <a:moveTo>
                    <a:pt x="22750" y="1"/>
                  </a:moveTo>
                  <a:cubicBezTo>
                    <a:pt x="18948" y="1"/>
                    <a:pt x="16379" y="2836"/>
                    <a:pt x="15178" y="6072"/>
                  </a:cubicBezTo>
                  <a:cubicBezTo>
                    <a:pt x="13010" y="4170"/>
                    <a:pt x="11809" y="3870"/>
                    <a:pt x="10875" y="3870"/>
                  </a:cubicBezTo>
                  <a:cubicBezTo>
                    <a:pt x="10242" y="3870"/>
                    <a:pt x="9608" y="4037"/>
                    <a:pt x="9107" y="4370"/>
                  </a:cubicBezTo>
                  <a:cubicBezTo>
                    <a:pt x="8273" y="4904"/>
                    <a:pt x="7740" y="5738"/>
                    <a:pt x="7573" y="6772"/>
                  </a:cubicBezTo>
                  <a:cubicBezTo>
                    <a:pt x="7306" y="8607"/>
                    <a:pt x="8307" y="11275"/>
                    <a:pt x="9641" y="13277"/>
                  </a:cubicBezTo>
                  <a:cubicBezTo>
                    <a:pt x="5872" y="13410"/>
                    <a:pt x="2303" y="15178"/>
                    <a:pt x="968" y="16879"/>
                  </a:cubicBezTo>
                  <a:cubicBezTo>
                    <a:pt x="1" y="18114"/>
                    <a:pt x="68" y="19281"/>
                    <a:pt x="234" y="19882"/>
                  </a:cubicBezTo>
                  <a:cubicBezTo>
                    <a:pt x="468" y="20916"/>
                    <a:pt x="1268" y="22217"/>
                    <a:pt x="3637" y="22417"/>
                  </a:cubicBezTo>
                  <a:cubicBezTo>
                    <a:pt x="4337" y="22483"/>
                    <a:pt x="5405" y="22517"/>
                    <a:pt x="7273" y="22550"/>
                  </a:cubicBezTo>
                  <a:lnTo>
                    <a:pt x="7473" y="22550"/>
                  </a:lnTo>
                  <a:cubicBezTo>
                    <a:pt x="5205" y="23284"/>
                    <a:pt x="3303" y="24518"/>
                    <a:pt x="2403" y="25719"/>
                  </a:cubicBezTo>
                  <a:cubicBezTo>
                    <a:pt x="1469" y="26987"/>
                    <a:pt x="1602" y="28154"/>
                    <a:pt x="1769" y="28755"/>
                  </a:cubicBezTo>
                  <a:cubicBezTo>
                    <a:pt x="2469" y="31123"/>
                    <a:pt x="4971" y="31123"/>
                    <a:pt x="5805" y="31123"/>
                  </a:cubicBezTo>
                  <a:lnTo>
                    <a:pt x="7440" y="31123"/>
                  </a:lnTo>
                  <a:cubicBezTo>
                    <a:pt x="7139" y="31657"/>
                    <a:pt x="7039" y="32290"/>
                    <a:pt x="7139" y="32924"/>
                  </a:cubicBezTo>
                  <a:lnTo>
                    <a:pt x="9341" y="47335"/>
                  </a:lnTo>
                  <a:cubicBezTo>
                    <a:pt x="9574" y="48769"/>
                    <a:pt x="10809" y="49836"/>
                    <a:pt x="12243" y="49836"/>
                  </a:cubicBezTo>
                  <a:lnTo>
                    <a:pt x="23651" y="49836"/>
                  </a:lnTo>
                  <a:cubicBezTo>
                    <a:pt x="25085" y="49836"/>
                    <a:pt x="26320" y="48769"/>
                    <a:pt x="26520" y="47335"/>
                  </a:cubicBezTo>
                  <a:lnTo>
                    <a:pt x="27787" y="39295"/>
                  </a:lnTo>
                  <a:cubicBezTo>
                    <a:pt x="31090" y="38361"/>
                    <a:pt x="32024" y="35826"/>
                    <a:pt x="31790" y="33858"/>
                  </a:cubicBezTo>
                  <a:cubicBezTo>
                    <a:pt x="31657" y="32524"/>
                    <a:pt x="30956" y="31156"/>
                    <a:pt x="29922" y="29922"/>
                  </a:cubicBezTo>
                  <a:cubicBezTo>
                    <a:pt x="33191" y="29689"/>
                    <a:pt x="36394" y="28521"/>
                    <a:pt x="37694" y="27053"/>
                  </a:cubicBezTo>
                  <a:cubicBezTo>
                    <a:pt x="38362" y="26286"/>
                    <a:pt x="38662" y="25319"/>
                    <a:pt x="38528" y="24385"/>
                  </a:cubicBezTo>
                  <a:cubicBezTo>
                    <a:pt x="38195" y="22083"/>
                    <a:pt x="36260" y="21082"/>
                    <a:pt x="31323" y="20849"/>
                  </a:cubicBezTo>
                  <a:cubicBezTo>
                    <a:pt x="31290" y="19982"/>
                    <a:pt x="30923" y="19181"/>
                    <a:pt x="30356" y="18514"/>
                  </a:cubicBezTo>
                  <a:cubicBezTo>
                    <a:pt x="31757" y="16713"/>
                    <a:pt x="31657" y="15212"/>
                    <a:pt x="31357" y="14278"/>
                  </a:cubicBezTo>
                  <a:cubicBezTo>
                    <a:pt x="31156" y="13677"/>
                    <a:pt x="30856" y="13243"/>
                    <a:pt x="30556" y="12877"/>
                  </a:cubicBezTo>
                  <a:cubicBezTo>
                    <a:pt x="30623" y="12009"/>
                    <a:pt x="30489" y="11209"/>
                    <a:pt x="30122" y="10475"/>
                  </a:cubicBezTo>
                  <a:cubicBezTo>
                    <a:pt x="29822" y="9774"/>
                    <a:pt x="29322" y="9207"/>
                    <a:pt x="28688" y="8774"/>
                  </a:cubicBezTo>
                  <a:cubicBezTo>
                    <a:pt x="29255" y="6872"/>
                    <a:pt x="29255" y="5071"/>
                    <a:pt x="28655" y="3603"/>
                  </a:cubicBezTo>
                  <a:cubicBezTo>
                    <a:pt x="27887" y="1802"/>
                    <a:pt x="26320" y="568"/>
                    <a:pt x="24218" y="167"/>
                  </a:cubicBezTo>
                  <a:cubicBezTo>
                    <a:pt x="23718" y="67"/>
                    <a:pt x="23251" y="1"/>
                    <a:pt x="22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49750" y="1006450"/>
              <a:ext cx="383025" cy="213900"/>
            </a:xfrm>
            <a:custGeom>
              <a:avLst/>
              <a:gdLst/>
              <a:ahLst/>
              <a:cxnLst/>
              <a:rect l="l" t="t" r="r" b="b"/>
              <a:pathLst>
                <a:path w="15321" h="8556" extrusionOk="0">
                  <a:moveTo>
                    <a:pt x="5253" y="0"/>
                  </a:moveTo>
                  <a:cubicBezTo>
                    <a:pt x="4975" y="0"/>
                    <a:pt x="4731" y="60"/>
                    <a:pt x="4531" y="189"/>
                  </a:cubicBezTo>
                  <a:cubicBezTo>
                    <a:pt x="1" y="3139"/>
                    <a:pt x="9468" y="8555"/>
                    <a:pt x="12593" y="8555"/>
                  </a:cubicBezTo>
                  <a:cubicBezTo>
                    <a:pt x="12896" y="8555"/>
                    <a:pt x="13139" y="8504"/>
                    <a:pt x="13304" y="8395"/>
                  </a:cubicBezTo>
                  <a:cubicBezTo>
                    <a:pt x="15321" y="7051"/>
                    <a:pt x="8273" y="0"/>
                    <a:pt x="5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372350" y="1082525"/>
              <a:ext cx="272075" cy="170600"/>
            </a:xfrm>
            <a:custGeom>
              <a:avLst/>
              <a:gdLst/>
              <a:ahLst/>
              <a:cxnLst/>
              <a:rect l="l" t="t" r="r" b="b"/>
              <a:pathLst>
                <a:path w="10883" h="6824" extrusionOk="0">
                  <a:moveTo>
                    <a:pt x="7754" y="0"/>
                  </a:moveTo>
                  <a:cubicBezTo>
                    <a:pt x="4666" y="0"/>
                    <a:pt x="0" y="6586"/>
                    <a:pt x="0" y="6586"/>
                  </a:cubicBezTo>
                  <a:cubicBezTo>
                    <a:pt x="202" y="6749"/>
                    <a:pt x="508" y="6823"/>
                    <a:pt x="887" y="6823"/>
                  </a:cubicBezTo>
                  <a:cubicBezTo>
                    <a:pt x="3765" y="6823"/>
                    <a:pt x="10883" y="2564"/>
                    <a:pt x="9173" y="649"/>
                  </a:cubicBezTo>
                  <a:cubicBezTo>
                    <a:pt x="8768" y="194"/>
                    <a:pt x="8284" y="0"/>
                    <a:pt x="7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366500" y="855200"/>
              <a:ext cx="296325" cy="256000"/>
            </a:xfrm>
            <a:custGeom>
              <a:avLst/>
              <a:gdLst/>
              <a:ahLst/>
              <a:cxnLst/>
              <a:rect l="l" t="t" r="r" b="b"/>
              <a:pathLst>
                <a:path w="11853" h="10240" extrusionOk="0">
                  <a:moveTo>
                    <a:pt x="6612" y="0"/>
                  </a:moveTo>
                  <a:cubicBezTo>
                    <a:pt x="2033" y="0"/>
                    <a:pt x="1" y="8274"/>
                    <a:pt x="1" y="8274"/>
                  </a:cubicBezTo>
                  <a:cubicBezTo>
                    <a:pt x="1" y="9673"/>
                    <a:pt x="520" y="10239"/>
                    <a:pt x="1309" y="10239"/>
                  </a:cubicBezTo>
                  <a:cubicBezTo>
                    <a:pt x="4449" y="10239"/>
                    <a:pt x="11852" y="1255"/>
                    <a:pt x="7639" y="135"/>
                  </a:cubicBezTo>
                  <a:cubicBezTo>
                    <a:pt x="7284" y="43"/>
                    <a:pt x="6941" y="0"/>
                    <a:pt x="6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5148025" y="757175"/>
              <a:ext cx="242500" cy="230425"/>
            </a:xfrm>
            <a:custGeom>
              <a:avLst/>
              <a:gdLst/>
              <a:ahLst/>
              <a:cxnLst/>
              <a:rect l="l" t="t" r="r" b="b"/>
              <a:pathLst>
                <a:path w="9700" h="9217" extrusionOk="0">
                  <a:moveTo>
                    <a:pt x="868" y="1"/>
                  </a:moveTo>
                  <a:cubicBezTo>
                    <a:pt x="789" y="1"/>
                    <a:pt x="722" y="18"/>
                    <a:pt x="667" y="53"/>
                  </a:cubicBezTo>
                  <a:cubicBezTo>
                    <a:pt x="0" y="487"/>
                    <a:pt x="967" y="3722"/>
                    <a:pt x="2802" y="5890"/>
                  </a:cubicBezTo>
                  <a:cubicBezTo>
                    <a:pt x="4553" y="7947"/>
                    <a:pt x="7206" y="9216"/>
                    <a:pt x="8333" y="9216"/>
                  </a:cubicBezTo>
                  <a:cubicBezTo>
                    <a:pt x="8558" y="9216"/>
                    <a:pt x="8723" y="9165"/>
                    <a:pt x="8806" y="9059"/>
                  </a:cubicBezTo>
                  <a:cubicBezTo>
                    <a:pt x="9699" y="7943"/>
                    <a:pt x="2576" y="1"/>
                    <a:pt x="8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437375" y="1179925"/>
              <a:ext cx="354175" cy="84150"/>
            </a:xfrm>
            <a:custGeom>
              <a:avLst/>
              <a:gdLst/>
              <a:ahLst/>
              <a:cxnLst/>
              <a:rect l="l" t="t" r="r" b="b"/>
              <a:pathLst>
                <a:path w="14167" h="3366" extrusionOk="0">
                  <a:moveTo>
                    <a:pt x="7030" y="1"/>
                  </a:moveTo>
                  <a:cubicBezTo>
                    <a:pt x="3623" y="1"/>
                    <a:pt x="234" y="359"/>
                    <a:pt x="134" y="1089"/>
                  </a:cubicBezTo>
                  <a:cubicBezTo>
                    <a:pt x="1" y="1823"/>
                    <a:pt x="3303" y="3091"/>
                    <a:pt x="6105" y="3324"/>
                  </a:cubicBezTo>
                  <a:cubicBezTo>
                    <a:pt x="6447" y="3352"/>
                    <a:pt x="6788" y="3365"/>
                    <a:pt x="7127" y="3365"/>
                  </a:cubicBezTo>
                  <a:cubicBezTo>
                    <a:pt x="10795" y="3365"/>
                    <a:pt x="14166" y="1822"/>
                    <a:pt x="14044" y="1089"/>
                  </a:cubicBezTo>
                  <a:cubicBezTo>
                    <a:pt x="13944" y="368"/>
                    <a:pt x="10477" y="1"/>
                    <a:pt x="7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5007075" y="1208725"/>
              <a:ext cx="351000" cy="84200"/>
            </a:xfrm>
            <a:custGeom>
              <a:avLst/>
              <a:gdLst/>
              <a:ahLst/>
              <a:cxnLst/>
              <a:rect l="l" t="t" r="r" b="b"/>
              <a:pathLst>
                <a:path w="14040" h="3368" extrusionOk="0">
                  <a:moveTo>
                    <a:pt x="7034" y="1"/>
                  </a:moveTo>
                  <a:cubicBezTo>
                    <a:pt x="6958" y="1"/>
                    <a:pt x="6882" y="2"/>
                    <a:pt x="6806" y="4"/>
                  </a:cubicBezTo>
                  <a:cubicBezTo>
                    <a:pt x="3203" y="71"/>
                    <a:pt x="1" y="2339"/>
                    <a:pt x="234" y="3106"/>
                  </a:cubicBezTo>
                  <a:cubicBezTo>
                    <a:pt x="293" y="3310"/>
                    <a:pt x="587" y="3368"/>
                    <a:pt x="1358" y="3368"/>
                  </a:cubicBezTo>
                  <a:cubicBezTo>
                    <a:pt x="2350" y="3368"/>
                    <a:pt x="4129" y="3273"/>
                    <a:pt x="7206" y="3273"/>
                  </a:cubicBezTo>
                  <a:cubicBezTo>
                    <a:pt x="10095" y="3273"/>
                    <a:pt x="11776" y="3354"/>
                    <a:pt x="12720" y="3354"/>
                  </a:cubicBezTo>
                  <a:cubicBezTo>
                    <a:pt x="13486" y="3354"/>
                    <a:pt x="13766" y="3300"/>
                    <a:pt x="13811" y="3106"/>
                  </a:cubicBezTo>
                  <a:cubicBezTo>
                    <a:pt x="14039" y="2354"/>
                    <a:pt x="10745" y="1"/>
                    <a:pt x="7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368025" y="947925"/>
              <a:ext cx="255350" cy="168675"/>
            </a:xfrm>
            <a:custGeom>
              <a:avLst/>
              <a:gdLst/>
              <a:ahLst/>
              <a:cxnLst/>
              <a:rect l="l" t="t" r="r" b="b"/>
              <a:pathLst>
                <a:path w="10214" h="6747" extrusionOk="0">
                  <a:moveTo>
                    <a:pt x="8584" y="0"/>
                  </a:moveTo>
                  <a:cubicBezTo>
                    <a:pt x="5836" y="0"/>
                    <a:pt x="1" y="5562"/>
                    <a:pt x="640" y="6566"/>
                  </a:cubicBezTo>
                  <a:cubicBezTo>
                    <a:pt x="713" y="6692"/>
                    <a:pt x="887" y="6747"/>
                    <a:pt x="1133" y="6747"/>
                  </a:cubicBezTo>
                  <a:cubicBezTo>
                    <a:pt x="2132" y="6747"/>
                    <a:pt x="4319" y="5841"/>
                    <a:pt x="5710" y="5065"/>
                  </a:cubicBezTo>
                  <a:cubicBezTo>
                    <a:pt x="7345" y="4165"/>
                    <a:pt x="10214" y="2096"/>
                    <a:pt x="9780" y="762"/>
                  </a:cubicBezTo>
                  <a:cubicBezTo>
                    <a:pt x="9647" y="395"/>
                    <a:pt x="9346" y="195"/>
                    <a:pt x="9280" y="162"/>
                  </a:cubicBezTo>
                  <a:cubicBezTo>
                    <a:pt x="9082" y="51"/>
                    <a:pt x="8847" y="0"/>
                    <a:pt x="8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969700" y="992675"/>
              <a:ext cx="367650" cy="90550"/>
            </a:xfrm>
            <a:custGeom>
              <a:avLst/>
              <a:gdLst/>
              <a:ahLst/>
              <a:cxnLst/>
              <a:rect l="l" t="t" r="r" b="b"/>
              <a:pathLst>
                <a:path w="14706" h="3622" extrusionOk="0">
                  <a:moveTo>
                    <a:pt x="7173" y="1"/>
                  </a:moveTo>
                  <a:cubicBezTo>
                    <a:pt x="3398" y="1"/>
                    <a:pt x="0" y="2198"/>
                    <a:pt x="195" y="3008"/>
                  </a:cubicBezTo>
                  <a:cubicBezTo>
                    <a:pt x="295" y="3409"/>
                    <a:pt x="1262" y="3342"/>
                    <a:pt x="7500" y="3475"/>
                  </a:cubicBezTo>
                  <a:cubicBezTo>
                    <a:pt x="10348" y="3556"/>
                    <a:pt x="12042" y="3622"/>
                    <a:pt x="13047" y="3622"/>
                  </a:cubicBezTo>
                  <a:cubicBezTo>
                    <a:pt x="14113" y="3622"/>
                    <a:pt x="14403" y="3548"/>
                    <a:pt x="14472" y="3342"/>
                  </a:cubicBezTo>
                  <a:cubicBezTo>
                    <a:pt x="14705" y="2541"/>
                    <a:pt x="11303" y="140"/>
                    <a:pt x="7500" y="6"/>
                  </a:cubicBezTo>
                  <a:cubicBezTo>
                    <a:pt x="7391" y="3"/>
                    <a:pt x="7281" y="1"/>
                    <a:pt x="7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288025" y="661075"/>
              <a:ext cx="348675" cy="282925"/>
            </a:xfrm>
            <a:custGeom>
              <a:avLst/>
              <a:gdLst/>
              <a:ahLst/>
              <a:cxnLst/>
              <a:rect l="l" t="t" r="r" b="b"/>
              <a:pathLst>
                <a:path w="13947" h="11317" extrusionOk="0">
                  <a:moveTo>
                    <a:pt x="7120" y="0"/>
                  </a:moveTo>
                  <a:cubicBezTo>
                    <a:pt x="1674" y="0"/>
                    <a:pt x="0" y="10223"/>
                    <a:pt x="3607" y="11235"/>
                  </a:cubicBezTo>
                  <a:cubicBezTo>
                    <a:pt x="3804" y="11291"/>
                    <a:pt x="4008" y="11317"/>
                    <a:pt x="4216" y="11317"/>
                  </a:cubicBezTo>
                  <a:cubicBezTo>
                    <a:pt x="8285" y="11317"/>
                    <a:pt x="13946" y="1237"/>
                    <a:pt x="8043" y="94"/>
                  </a:cubicBezTo>
                  <a:cubicBezTo>
                    <a:pt x="7725" y="30"/>
                    <a:pt x="7417" y="0"/>
                    <a:pt x="7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331475" y="891075"/>
              <a:ext cx="72575" cy="569600"/>
            </a:xfrm>
            <a:custGeom>
              <a:avLst/>
              <a:gdLst/>
              <a:ahLst/>
              <a:cxnLst/>
              <a:rect l="l" t="t" r="r" b="b"/>
              <a:pathLst>
                <a:path w="2903" h="22784" fill="none" extrusionOk="0">
                  <a:moveTo>
                    <a:pt x="2402" y="1"/>
                  </a:moveTo>
                  <a:cubicBezTo>
                    <a:pt x="2402" y="1"/>
                    <a:pt x="835" y="6005"/>
                    <a:pt x="1869" y="10275"/>
                  </a:cubicBezTo>
                  <a:cubicBezTo>
                    <a:pt x="2903" y="14544"/>
                    <a:pt x="1" y="22784"/>
                    <a:pt x="1" y="22784"/>
                  </a:cubicBezTo>
                </a:path>
              </a:pathLst>
            </a:custGeom>
            <a:noFill/>
            <a:ln w="22525" cap="flat" cmpd="sng">
              <a:solidFill>
                <a:srgbClr val="84B6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285600" y="1067875"/>
              <a:ext cx="85925" cy="40875"/>
            </a:xfrm>
            <a:custGeom>
              <a:avLst/>
              <a:gdLst/>
              <a:ahLst/>
              <a:cxnLst/>
              <a:rect l="l" t="t" r="r" b="b"/>
              <a:pathLst>
                <a:path w="3437" h="1635" fill="none" extrusionOk="0">
                  <a:moveTo>
                    <a:pt x="1" y="0"/>
                  </a:moveTo>
                  <a:cubicBezTo>
                    <a:pt x="1" y="0"/>
                    <a:pt x="2736" y="67"/>
                    <a:pt x="3437" y="1635"/>
                  </a:cubicBezTo>
                </a:path>
              </a:pathLst>
            </a:custGeom>
            <a:noFill/>
            <a:ln w="15000" cap="flat" cmpd="sng">
              <a:solidFill>
                <a:srgbClr val="84B6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5387350" y="1206300"/>
              <a:ext cx="81750" cy="40900"/>
            </a:xfrm>
            <a:custGeom>
              <a:avLst/>
              <a:gdLst/>
              <a:ahLst/>
              <a:cxnLst/>
              <a:rect l="l" t="t" r="r" b="b"/>
              <a:pathLst>
                <a:path w="3270" h="1636" fill="none" extrusionOk="0">
                  <a:moveTo>
                    <a:pt x="1" y="1635"/>
                  </a:moveTo>
                  <a:cubicBezTo>
                    <a:pt x="1" y="1635"/>
                    <a:pt x="701" y="301"/>
                    <a:pt x="3270" y="1"/>
                  </a:cubicBezTo>
                </a:path>
              </a:pathLst>
            </a:custGeom>
            <a:solidFill>
              <a:schemeClr val="accent4"/>
            </a:solidFill>
            <a:ln w="15000" cap="flat" cmpd="sng">
              <a:solidFill>
                <a:srgbClr val="84B6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11475" y="1273850"/>
              <a:ext cx="61725" cy="29225"/>
            </a:xfrm>
            <a:custGeom>
              <a:avLst/>
              <a:gdLst/>
              <a:ahLst/>
              <a:cxnLst/>
              <a:rect l="l" t="t" r="r" b="b"/>
              <a:pathLst>
                <a:path w="2469" h="1169" fill="none" extrusionOk="0">
                  <a:moveTo>
                    <a:pt x="2468" y="1168"/>
                  </a:moveTo>
                  <a:cubicBezTo>
                    <a:pt x="2468" y="1"/>
                    <a:pt x="0" y="401"/>
                    <a:pt x="0" y="401"/>
                  </a:cubicBezTo>
                </a:path>
              </a:pathLst>
            </a:custGeom>
            <a:noFill/>
            <a:ln w="15000" cap="flat" cmpd="sng">
              <a:solidFill>
                <a:srgbClr val="84B67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148025" y="1398950"/>
              <a:ext cx="396975" cy="361100"/>
            </a:xfrm>
            <a:custGeom>
              <a:avLst/>
              <a:gdLst/>
              <a:ahLst/>
              <a:cxnLst/>
              <a:rect l="l" t="t" r="r" b="b"/>
              <a:pathLst>
                <a:path w="15879" h="14444" extrusionOk="0">
                  <a:moveTo>
                    <a:pt x="0" y="0"/>
                  </a:moveTo>
                  <a:lnTo>
                    <a:pt x="2235" y="14444"/>
                  </a:lnTo>
                  <a:lnTo>
                    <a:pt x="13643" y="14444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160525" y="1475675"/>
              <a:ext cx="369450" cy="5025"/>
            </a:xfrm>
            <a:custGeom>
              <a:avLst/>
              <a:gdLst/>
              <a:ahLst/>
              <a:cxnLst/>
              <a:rect l="l" t="t" r="r" b="b"/>
              <a:pathLst>
                <a:path w="14778" h="201" extrusionOk="0">
                  <a:moveTo>
                    <a:pt x="3703" y="0"/>
                  </a:moveTo>
                  <a:cubicBezTo>
                    <a:pt x="2469" y="33"/>
                    <a:pt x="1235" y="67"/>
                    <a:pt x="0" y="100"/>
                  </a:cubicBezTo>
                  <a:cubicBezTo>
                    <a:pt x="1235" y="134"/>
                    <a:pt x="2469" y="167"/>
                    <a:pt x="3703" y="200"/>
                  </a:cubicBezTo>
                  <a:lnTo>
                    <a:pt x="11075" y="200"/>
                  </a:lnTo>
                  <a:cubicBezTo>
                    <a:pt x="12309" y="167"/>
                    <a:pt x="13543" y="134"/>
                    <a:pt x="14778" y="100"/>
                  </a:cubicBezTo>
                  <a:cubicBezTo>
                    <a:pt x="13543" y="67"/>
                    <a:pt x="12309" y="33"/>
                    <a:pt x="11075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313550" y="1307225"/>
              <a:ext cx="387500" cy="198050"/>
            </a:xfrm>
            <a:custGeom>
              <a:avLst/>
              <a:gdLst/>
              <a:ahLst/>
              <a:cxnLst/>
              <a:rect l="l" t="t" r="r" b="b"/>
              <a:pathLst>
                <a:path w="15500" h="7922" extrusionOk="0">
                  <a:moveTo>
                    <a:pt x="5080" y="0"/>
                  </a:moveTo>
                  <a:cubicBezTo>
                    <a:pt x="4614" y="0"/>
                    <a:pt x="4157" y="63"/>
                    <a:pt x="3720" y="200"/>
                  </a:cubicBezTo>
                  <a:cubicBezTo>
                    <a:pt x="1" y="1399"/>
                    <a:pt x="3475" y="7922"/>
                    <a:pt x="8715" y="7922"/>
                  </a:cubicBezTo>
                  <a:cubicBezTo>
                    <a:pt x="9162" y="7922"/>
                    <a:pt x="9622" y="7874"/>
                    <a:pt x="10091" y="7772"/>
                  </a:cubicBezTo>
                  <a:cubicBezTo>
                    <a:pt x="15499" y="6557"/>
                    <a:pt x="9838" y="0"/>
                    <a:pt x="5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2527338" y="1042100"/>
            <a:ext cx="4089300" cy="205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287700" y="2788525"/>
            <a:ext cx="901525" cy="1815475"/>
            <a:chOff x="1549600" y="684275"/>
            <a:chExt cx="901525" cy="1815475"/>
          </a:xfrm>
        </p:grpSpPr>
        <p:sp>
          <p:nvSpPr>
            <p:cNvPr id="122" name="Google Shape;122;p8"/>
            <p:cNvSpPr/>
            <p:nvPr/>
          </p:nvSpPr>
          <p:spPr>
            <a:xfrm>
              <a:off x="1549600" y="684275"/>
              <a:ext cx="901525" cy="1815475"/>
            </a:xfrm>
            <a:custGeom>
              <a:avLst/>
              <a:gdLst/>
              <a:ahLst/>
              <a:cxnLst/>
              <a:rect l="l" t="t" r="r" b="b"/>
              <a:pathLst>
                <a:path w="36061" h="72619" extrusionOk="0">
                  <a:moveTo>
                    <a:pt x="22684" y="0"/>
                  </a:moveTo>
                  <a:cubicBezTo>
                    <a:pt x="22017" y="0"/>
                    <a:pt x="21350" y="200"/>
                    <a:pt x="20782" y="601"/>
                  </a:cubicBezTo>
                  <a:cubicBezTo>
                    <a:pt x="20215" y="1001"/>
                    <a:pt x="19715" y="1468"/>
                    <a:pt x="19248" y="2035"/>
                  </a:cubicBezTo>
                  <a:cubicBezTo>
                    <a:pt x="18881" y="1768"/>
                    <a:pt x="18481" y="1601"/>
                    <a:pt x="18047" y="1501"/>
                  </a:cubicBezTo>
                  <a:cubicBezTo>
                    <a:pt x="17814" y="1468"/>
                    <a:pt x="17580" y="1434"/>
                    <a:pt x="17347" y="1434"/>
                  </a:cubicBezTo>
                  <a:cubicBezTo>
                    <a:pt x="16646" y="1434"/>
                    <a:pt x="15979" y="1635"/>
                    <a:pt x="15412" y="2035"/>
                  </a:cubicBezTo>
                  <a:cubicBezTo>
                    <a:pt x="13177" y="3569"/>
                    <a:pt x="11776" y="6505"/>
                    <a:pt x="11076" y="11208"/>
                  </a:cubicBezTo>
                  <a:cubicBezTo>
                    <a:pt x="9941" y="11275"/>
                    <a:pt x="8941" y="11909"/>
                    <a:pt x="8407" y="12843"/>
                  </a:cubicBezTo>
                  <a:cubicBezTo>
                    <a:pt x="7840" y="12476"/>
                    <a:pt x="7173" y="12242"/>
                    <a:pt x="6472" y="12242"/>
                  </a:cubicBezTo>
                  <a:cubicBezTo>
                    <a:pt x="6339" y="12242"/>
                    <a:pt x="6205" y="12242"/>
                    <a:pt x="6072" y="12276"/>
                  </a:cubicBezTo>
                  <a:cubicBezTo>
                    <a:pt x="4838" y="12409"/>
                    <a:pt x="3770" y="13276"/>
                    <a:pt x="3337" y="14477"/>
                  </a:cubicBezTo>
                  <a:cubicBezTo>
                    <a:pt x="1" y="24017"/>
                    <a:pt x="6305" y="42230"/>
                    <a:pt x="10508" y="52504"/>
                  </a:cubicBezTo>
                  <a:cubicBezTo>
                    <a:pt x="10475" y="52571"/>
                    <a:pt x="10408" y="52604"/>
                    <a:pt x="10375" y="52671"/>
                  </a:cubicBezTo>
                  <a:cubicBezTo>
                    <a:pt x="9741" y="53405"/>
                    <a:pt x="9474" y="54372"/>
                    <a:pt x="9608" y="55340"/>
                  </a:cubicBezTo>
                  <a:lnTo>
                    <a:pt x="11843" y="69783"/>
                  </a:lnTo>
                  <a:cubicBezTo>
                    <a:pt x="12076" y="71418"/>
                    <a:pt x="13477" y="72619"/>
                    <a:pt x="15145" y="72619"/>
                  </a:cubicBezTo>
                  <a:lnTo>
                    <a:pt x="26553" y="72619"/>
                  </a:lnTo>
                  <a:cubicBezTo>
                    <a:pt x="28188" y="72619"/>
                    <a:pt x="29589" y="71418"/>
                    <a:pt x="29856" y="69783"/>
                  </a:cubicBezTo>
                  <a:lnTo>
                    <a:pt x="32057" y="55340"/>
                  </a:lnTo>
                  <a:cubicBezTo>
                    <a:pt x="32224" y="54372"/>
                    <a:pt x="31924" y="53405"/>
                    <a:pt x="31290" y="52671"/>
                  </a:cubicBezTo>
                  <a:cubicBezTo>
                    <a:pt x="31123" y="52471"/>
                    <a:pt x="30956" y="52304"/>
                    <a:pt x="30723" y="52137"/>
                  </a:cubicBezTo>
                  <a:cubicBezTo>
                    <a:pt x="36060" y="28487"/>
                    <a:pt x="35026" y="17112"/>
                    <a:pt x="34259" y="13210"/>
                  </a:cubicBezTo>
                  <a:cubicBezTo>
                    <a:pt x="34059" y="11975"/>
                    <a:pt x="33158" y="11008"/>
                    <a:pt x="31990" y="10641"/>
                  </a:cubicBezTo>
                  <a:cubicBezTo>
                    <a:pt x="31924" y="10608"/>
                    <a:pt x="31824" y="10608"/>
                    <a:pt x="31757" y="10574"/>
                  </a:cubicBezTo>
                  <a:cubicBezTo>
                    <a:pt x="31557" y="8706"/>
                    <a:pt x="31257" y="7038"/>
                    <a:pt x="30890" y="5604"/>
                  </a:cubicBezTo>
                  <a:cubicBezTo>
                    <a:pt x="30556" y="4470"/>
                    <a:pt x="29655" y="3569"/>
                    <a:pt x="28488" y="3269"/>
                  </a:cubicBezTo>
                  <a:cubicBezTo>
                    <a:pt x="28221" y="3202"/>
                    <a:pt x="27954" y="3169"/>
                    <a:pt x="27654" y="3169"/>
                  </a:cubicBezTo>
                  <a:cubicBezTo>
                    <a:pt x="27187" y="3169"/>
                    <a:pt x="26687" y="3269"/>
                    <a:pt x="26253" y="3469"/>
                  </a:cubicBezTo>
                  <a:cubicBezTo>
                    <a:pt x="26086" y="2735"/>
                    <a:pt x="25886" y="2235"/>
                    <a:pt x="25686" y="1868"/>
                  </a:cubicBezTo>
                  <a:cubicBezTo>
                    <a:pt x="25252" y="1001"/>
                    <a:pt x="24485" y="334"/>
                    <a:pt x="23518" y="100"/>
                  </a:cubicBezTo>
                  <a:cubicBezTo>
                    <a:pt x="23251" y="33"/>
                    <a:pt x="22984" y="0"/>
                    <a:pt x="22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608825" y="803525"/>
              <a:ext cx="726375" cy="1295950"/>
            </a:xfrm>
            <a:custGeom>
              <a:avLst/>
              <a:gdLst/>
              <a:ahLst/>
              <a:cxnLst/>
              <a:rect l="l" t="t" r="r" b="b"/>
              <a:pathLst>
                <a:path w="29055" h="51838" extrusionOk="0">
                  <a:moveTo>
                    <a:pt x="14978" y="0"/>
                  </a:moveTo>
                  <a:cubicBezTo>
                    <a:pt x="9033" y="4122"/>
                    <a:pt x="12233" y="30111"/>
                    <a:pt x="13821" y="40742"/>
                  </a:cubicBezTo>
                  <a:lnTo>
                    <a:pt x="13821" y="40742"/>
                  </a:lnTo>
                  <a:cubicBezTo>
                    <a:pt x="12529" y="33436"/>
                    <a:pt x="9447" y="19029"/>
                    <a:pt x="4103" y="10808"/>
                  </a:cubicBezTo>
                  <a:lnTo>
                    <a:pt x="4103" y="10808"/>
                  </a:lnTo>
                  <a:cubicBezTo>
                    <a:pt x="0" y="22550"/>
                    <a:pt x="13543" y="51837"/>
                    <a:pt x="13543" y="51837"/>
                  </a:cubicBezTo>
                  <a:lnTo>
                    <a:pt x="21716" y="51804"/>
                  </a:lnTo>
                  <a:cubicBezTo>
                    <a:pt x="21716" y="51804"/>
                    <a:pt x="29054" y="15345"/>
                    <a:pt x="25285" y="1735"/>
                  </a:cubicBezTo>
                  <a:lnTo>
                    <a:pt x="25285" y="1735"/>
                  </a:lnTo>
                  <a:cubicBezTo>
                    <a:pt x="21282" y="5838"/>
                    <a:pt x="18380" y="45833"/>
                    <a:pt x="18380" y="45833"/>
                  </a:cubicBezTo>
                  <a:cubicBezTo>
                    <a:pt x="18380" y="45833"/>
                    <a:pt x="17913" y="4970"/>
                    <a:pt x="14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708900" y="767650"/>
              <a:ext cx="682175" cy="1331825"/>
            </a:xfrm>
            <a:custGeom>
              <a:avLst/>
              <a:gdLst/>
              <a:ahLst/>
              <a:cxnLst/>
              <a:rect l="l" t="t" r="r" b="b"/>
              <a:pathLst>
                <a:path w="27287" h="53273" extrusionOk="0">
                  <a:moveTo>
                    <a:pt x="16312" y="1"/>
                  </a:moveTo>
                  <a:cubicBezTo>
                    <a:pt x="9746" y="4577"/>
                    <a:pt x="12214" y="35088"/>
                    <a:pt x="13088" y="44017"/>
                  </a:cubicBezTo>
                  <a:lnTo>
                    <a:pt x="13088" y="44017"/>
                  </a:lnTo>
                  <a:cubicBezTo>
                    <a:pt x="12366" y="37685"/>
                    <a:pt x="10025" y="20615"/>
                    <a:pt x="4904" y="11175"/>
                  </a:cubicBezTo>
                  <a:lnTo>
                    <a:pt x="4904" y="11175"/>
                  </a:lnTo>
                  <a:cubicBezTo>
                    <a:pt x="0" y="23318"/>
                    <a:pt x="11875" y="53272"/>
                    <a:pt x="11875" y="53272"/>
                  </a:cubicBezTo>
                  <a:lnTo>
                    <a:pt x="19881" y="53239"/>
                  </a:lnTo>
                  <a:cubicBezTo>
                    <a:pt x="19881" y="53239"/>
                    <a:pt x="27286" y="24552"/>
                    <a:pt x="24618" y="10475"/>
                  </a:cubicBezTo>
                  <a:lnTo>
                    <a:pt x="24618" y="10475"/>
                  </a:lnTo>
                  <a:cubicBezTo>
                    <a:pt x="20381" y="14711"/>
                    <a:pt x="17079" y="47068"/>
                    <a:pt x="17079" y="47068"/>
                  </a:cubicBezTo>
                  <a:cubicBezTo>
                    <a:pt x="17079" y="47068"/>
                    <a:pt x="18847" y="5138"/>
                    <a:pt x="16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831475" y="1047025"/>
              <a:ext cx="222700" cy="1052450"/>
            </a:xfrm>
            <a:custGeom>
              <a:avLst/>
              <a:gdLst/>
              <a:ahLst/>
              <a:cxnLst/>
              <a:rect l="l" t="t" r="r" b="b"/>
              <a:pathLst>
                <a:path w="8908" h="42098" extrusionOk="0">
                  <a:moveTo>
                    <a:pt x="1" y="0"/>
                  </a:moveTo>
                  <a:cubicBezTo>
                    <a:pt x="368" y="3603"/>
                    <a:pt x="801" y="7172"/>
                    <a:pt x="1302" y="10742"/>
                  </a:cubicBezTo>
                  <a:cubicBezTo>
                    <a:pt x="1802" y="14311"/>
                    <a:pt x="2369" y="17880"/>
                    <a:pt x="2969" y="21416"/>
                  </a:cubicBezTo>
                  <a:cubicBezTo>
                    <a:pt x="3637" y="24952"/>
                    <a:pt x="4337" y="28488"/>
                    <a:pt x="5204" y="31990"/>
                  </a:cubicBezTo>
                  <a:cubicBezTo>
                    <a:pt x="5638" y="33725"/>
                    <a:pt x="6138" y="35459"/>
                    <a:pt x="6705" y="37194"/>
                  </a:cubicBezTo>
                  <a:cubicBezTo>
                    <a:pt x="7273" y="38895"/>
                    <a:pt x="7940" y="40563"/>
                    <a:pt x="8907" y="42097"/>
                  </a:cubicBezTo>
                  <a:cubicBezTo>
                    <a:pt x="7940" y="40563"/>
                    <a:pt x="7339" y="38862"/>
                    <a:pt x="6772" y="37160"/>
                  </a:cubicBezTo>
                  <a:cubicBezTo>
                    <a:pt x="6205" y="35459"/>
                    <a:pt x="5738" y="33691"/>
                    <a:pt x="5304" y="31957"/>
                  </a:cubicBezTo>
                  <a:cubicBezTo>
                    <a:pt x="4471" y="28454"/>
                    <a:pt x="3770" y="24918"/>
                    <a:pt x="3170" y="21382"/>
                  </a:cubicBezTo>
                  <a:cubicBezTo>
                    <a:pt x="2502" y="17847"/>
                    <a:pt x="1935" y="14277"/>
                    <a:pt x="1435" y="10708"/>
                  </a:cubicBezTo>
                  <a:cubicBezTo>
                    <a:pt x="1168" y="8940"/>
                    <a:pt x="935" y="7172"/>
                    <a:pt x="701" y="5371"/>
                  </a:cubicBezTo>
                  <a:cubicBezTo>
                    <a:pt x="434" y="3603"/>
                    <a:pt x="201" y="1802"/>
                    <a:pt x="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077500" y="767650"/>
              <a:ext cx="39200" cy="1290125"/>
            </a:xfrm>
            <a:custGeom>
              <a:avLst/>
              <a:gdLst/>
              <a:ahLst/>
              <a:cxnLst/>
              <a:rect l="l" t="t" r="r" b="b"/>
              <a:pathLst>
                <a:path w="1568" h="51605" extrusionOk="0">
                  <a:moveTo>
                    <a:pt x="1568" y="1"/>
                  </a:moveTo>
                  <a:lnTo>
                    <a:pt x="1234" y="6639"/>
                  </a:lnTo>
                  <a:lnTo>
                    <a:pt x="901" y="13310"/>
                  </a:lnTo>
                  <a:cubicBezTo>
                    <a:pt x="701" y="17747"/>
                    <a:pt x="534" y="22183"/>
                    <a:pt x="367" y="26620"/>
                  </a:cubicBezTo>
                  <a:cubicBezTo>
                    <a:pt x="234" y="31056"/>
                    <a:pt x="100" y="35526"/>
                    <a:pt x="33" y="39963"/>
                  </a:cubicBezTo>
                  <a:cubicBezTo>
                    <a:pt x="33" y="41064"/>
                    <a:pt x="33" y="42164"/>
                    <a:pt x="33" y="43298"/>
                  </a:cubicBezTo>
                  <a:cubicBezTo>
                    <a:pt x="33" y="44399"/>
                    <a:pt x="0" y="45500"/>
                    <a:pt x="33" y="46634"/>
                  </a:cubicBezTo>
                  <a:cubicBezTo>
                    <a:pt x="67" y="47735"/>
                    <a:pt x="67" y="48836"/>
                    <a:pt x="133" y="49937"/>
                  </a:cubicBezTo>
                  <a:cubicBezTo>
                    <a:pt x="167" y="50504"/>
                    <a:pt x="167" y="51071"/>
                    <a:pt x="234" y="51604"/>
                  </a:cubicBezTo>
                  <a:cubicBezTo>
                    <a:pt x="200" y="51071"/>
                    <a:pt x="200" y="50504"/>
                    <a:pt x="167" y="49937"/>
                  </a:cubicBezTo>
                  <a:cubicBezTo>
                    <a:pt x="133" y="48836"/>
                    <a:pt x="133" y="47735"/>
                    <a:pt x="133" y="46634"/>
                  </a:cubicBezTo>
                  <a:cubicBezTo>
                    <a:pt x="100" y="45500"/>
                    <a:pt x="133" y="44399"/>
                    <a:pt x="133" y="43298"/>
                  </a:cubicBezTo>
                  <a:cubicBezTo>
                    <a:pt x="133" y="42164"/>
                    <a:pt x="133" y="41064"/>
                    <a:pt x="167" y="39963"/>
                  </a:cubicBezTo>
                  <a:cubicBezTo>
                    <a:pt x="234" y="35526"/>
                    <a:pt x="367" y="31090"/>
                    <a:pt x="534" y="26620"/>
                  </a:cubicBezTo>
                  <a:cubicBezTo>
                    <a:pt x="667" y="22183"/>
                    <a:pt x="834" y="17747"/>
                    <a:pt x="1034" y="13310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157550" y="1029500"/>
              <a:ext cx="166800" cy="1056625"/>
            </a:xfrm>
            <a:custGeom>
              <a:avLst/>
              <a:gdLst/>
              <a:ahLst/>
              <a:cxnLst/>
              <a:rect l="l" t="t" r="r" b="b"/>
              <a:pathLst>
                <a:path w="6672" h="42265" extrusionOk="0">
                  <a:moveTo>
                    <a:pt x="6672" y="1"/>
                  </a:moveTo>
                  <a:lnTo>
                    <a:pt x="6138" y="5372"/>
                  </a:lnTo>
                  <a:lnTo>
                    <a:pt x="5604" y="10709"/>
                  </a:lnTo>
                  <a:cubicBezTo>
                    <a:pt x="5204" y="14245"/>
                    <a:pt x="4804" y="17814"/>
                    <a:pt x="4337" y="21350"/>
                  </a:cubicBezTo>
                  <a:cubicBezTo>
                    <a:pt x="3903" y="24919"/>
                    <a:pt x="3403" y="28455"/>
                    <a:pt x="2836" y="31991"/>
                  </a:cubicBezTo>
                  <a:cubicBezTo>
                    <a:pt x="2535" y="33758"/>
                    <a:pt x="2202" y="35526"/>
                    <a:pt x="1802" y="37261"/>
                  </a:cubicBezTo>
                  <a:cubicBezTo>
                    <a:pt x="1601" y="38128"/>
                    <a:pt x="1401" y="38996"/>
                    <a:pt x="1134" y="39863"/>
                  </a:cubicBezTo>
                  <a:cubicBezTo>
                    <a:pt x="1001" y="40297"/>
                    <a:pt x="868" y="40697"/>
                    <a:pt x="667" y="41130"/>
                  </a:cubicBezTo>
                  <a:cubicBezTo>
                    <a:pt x="501" y="41531"/>
                    <a:pt x="301" y="41931"/>
                    <a:pt x="0" y="42265"/>
                  </a:cubicBezTo>
                  <a:cubicBezTo>
                    <a:pt x="301" y="41964"/>
                    <a:pt x="501" y="41531"/>
                    <a:pt x="701" y="41130"/>
                  </a:cubicBezTo>
                  <a:cubicBezTo>
                    <a:pt x="868" y="40730"/>
                    <a:pt x="1034" y="40297"/>
                    <a:pt x="1168" y="39863"/>
                  </a:cubicBezTo>
                  <a:cubicBezTo>
                    <a:pt x="1435" y="39029"/>
                    <a:pt x="1668" y="38162"/>
                    <a:pt x="1868" y="37294"/>
                  </a:cubicBezTo>
                  <a:cubicBezTo>
                    <a:pt x="2302" y="35526"/>
                    <a:pt x="2636" y="33792"/>
                    <a:pt x="2936" y="32024"/>
                  </a:cubicBezTo>
                  <a:cubicBezTo>
                    <a:pt x="3536" y="28488"/>
                    <a:pt x="4037" y="24952"/>
                    <a:pt x="4504" y="21383"/>
                  </a:cubicBezTo>
                  <a:cubicBezTo>
                    <a:pt x="4937" y="17847"/>
                    <a:pt x="5337" y="14278"/>
                    <a:pt x="5704" y="10709"/>
                  </a:cubicBezTo>
                  <a:cubicBezTo>
                    <a:pt x="6071" y="7139"/>
                    <a:pt x="6405" y="3570"/>
                    <a:pt x="6672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872350" y="2055250"/>
              <a:ext cx="396975" cy="361125"/>
            </a:xfrm>
            <a:custGeom>
              <a:avLst/>
              <a:gdLst/>
              <a:ahLst/>
              <a:cxnLst/>
              <a:rect l="l" t="t" r="r" b="b"/>
              <a:pathLst>
                <a:path w="15879" h="14445" extrusionOk="0">
                  <a:moveTo>
                    <a:pt x="0" y="0"/>
                  </a:moveTo>
                  <a:lnTo>
                    <a:pt x="2235" y="14444"/>
                  </a:lnTo>
                  <a:lnTo>
                    <a:pt x="13643" y="14444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84850" y="2131125"/>
              <a:ext cx="369450" cy="5875"/>
            </a:xfrm>
            <a:custGeom>
              <a:avLst/>
              <a:gdLst/>
              <a:ahLst/>
              <a:cxnLst/>
              <a:rect l="l" t="t" r="r" b="b"/>
              <a:pathLst>
                <a:path w="14778" h="235" extrusionOk="0">
                  <a:moveTo>
                    <a:pt x="7372" y="1"/>
                  </a:moveTo>
                  <a:lnTo>
                    <a:pt x="3670" y="34"/>
                  </a:lnTo>
                  <a:cubicBezTo>
                    <a:pt x="2436" y="68"/>
                    <a:pt x="1235" y="101"/>
                    <a:pt x="1" y="134"/>
                  </a:cubicBezTo>
                  <a:cubicBezTo>
                    <a:pt x="1235" y="168"/>
                    <a:pt x="2436" y="201"/>
                    <a:pt x="3670" y="201"/>
                  </a:cubicBezTo>
                  <a:lnTo>
                    <a:pt x="7372" y="234"/>
                  </a:lnTo>
                  <a:lnTo>
                    <a:pt x="11075" y="201"/>
                  </a:lnTo>
                  <a:cubicBezTo>
                    <a:pt x="12309" y="201"/>
                    <a:pt x="13544" y="168"/>
                    <a:pt x="14778" y="134"/>
                  </a:cubicBezTo>
                  <a:cubicBezTo>
                    <a:pt x="13544" y="101"/>
                    <a:pt x="12309" y="68"/>
                    <a:pt x="11075" y="34"/>
                  </a:cubicBezTo>
                  <a:lnTo>
                    <a:pt x="7372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 flipH="1">
            <a:off x="8295325" y="623200"/>
            <a:ext cx="996575" cy="662150"/>
            <a:chOff x="-162700" y="1662800"/>
            <a:chExt cx="996575" cy="662150"/>
          </a:xfrm>
        </p:grpSpPr>
        <p:sp>
          <p:nvSpPr>
            <p:cNvPr id="131" name="Google Shape;131;p8"/>
            <p:cNvSpPr/>
            <p:nvPr/>
          </p:nvSpPr>
          <p:spPr>
            <a:xfrm>
              <a:off x="-162700" y="1662800"/>
              <a:ext cx="996575" cy="662150"/>
            </a:xfrm>
            <a:custGeom>
              <a:avLst/>
              <a:gdLst/>
              <a:ahLst/>
              <a:cxnLst/>
              <a:rect l="l" t="t" r="r" b="b"/>
              <a:pathLst>
                <a:path w="39863" h="26486" extrusionOk="0">
                  <a:moveTo>
                    <a:pt x="17013" y="0"/>
                  </a:moveTo>
                  <a:cubicBezTo>
                    <a:pt x="15478" y="134"/>
                    <a:pt x="14044" y="968"/>
                    <a:pt x="13110" y="2302"/>
                  </a:cubicBezTo>
                  <a:cubicBezTo>
                    <a:pt x="12943" y="2168"/>
                    <a:pt x="12743" y="2002"/>
                    <a:pt x="12576" y="1868"/>
                  </a:cubicBezTo>
                  <a:cubicBezTo>
                    <a:pt x="11576" y="1068"/>
                    <a:pt x="10575" y="601"/>
                    <a:pt x="9474" y="467"/>
                  </a:cubicBezTo>
                  <a:cubicBezTo>
                    <a:pt x="9241" y="434"/>
                    <a:pt x="8974" y="400"/>
                    <a:pt x="8740" y="400"/>
                  </a:cubicBezTo>
                  <a:cubicBezTo>
                    <a:pt x="6805" y="400"/>
                    <a:pt x="5038" y="1435"/>
                    <a:pt x="4170" y="3102"/>
                  </a:cubicBezTo>
                  <a:cubicBezTo>
                    <a:pt x="3770" y="3870"/>
                    <a:pt x="3570" y="4770"/>
                    <a:pt x="3570" y="5704"/>
                  </a:cubicBezTo>
                  <a:cubicBezTo>
                    <a:pt x="3570" y="6138"/>
                    <a:pt x="3637" y="6538"/>
                    <a:pt x="3703" y="6938"/>
                  </a:cubicBezTo>
                  <a:cubicBezTo>
                    <a:pt x="3536" y="7105"/>
                    <a:pt x="3403" y="7272"/>
                    <a:pt x="3270" y="7439"/>
                  </a:cubicBezTo>
                  <a:cubicBezTo>
                    <a:pt x="2636" y="8239"/>
                    <a:pt x="2269" y="9173"/>
                    <a:pt x="2169" y="10141"/>
                  </a:cubicBezTo>
                  <a:cubicBezTo>
                    <a:pt x="868" y="10841"/>
                    <a:pt x="1" y="12209"/>
                    <a:pt x="1" y="13777"/>
                  </a:cubicBezTo>
                  <a:lnTo>
                    <a:pt x="1" y="22316"/>
                  </a:lnTo>
                  <a:cubicBezTo>
                    <a:pt x="1" y="24618"/>
                    <a:pt x="1869" y="26486"/>
                    <a:pt x="4170" y="26486"/>
                  </a:cubicBezTo>
                  <a:lnTo>
                    <a:pt x="35693" y="26486"/>
                  </a:lnTo>
                  <a:cubicBezTo>
                    <a:pt x="37994" y="26486"/>
                    <a:pt x="39862" y="24618"/>
                    <a:pt x="39862" y="22316"/>
                  </a:cubicBezTo>
                  <a:lnTo>
                    <a:pt x="39862" y="19447"/>
                  </a:lnTo>
                  <a:cubicBezTo>
                    <a:pt x="39862" y="17146"/>
                    <a:pt x="37994" y="15278"/>
                    <a:pt x="35693" y="15278"/>
                  </a:cubicBezTo>
                  <a:lnTo>
                    <a:pt x="33958" y="15278"/>
                  </a:lnTo>
                  <a:cubicBezTo>
                    <a:pt x="33891" y="12242"/>
                    <a:pt x="31490" y="9740"/>
                    <a:pt x="28454" y="9607"/>
                  </a:cubicBezTo>
                  <a:cubicBezTo>
                    <a:pt x="28554" y="8540"/>
                    <a:pt x="28287" y="7472"/>
                    <a:pt x="27687" y="6572"/>
                  </a:cubicBezTo>
                  <a:cubicBezTo>
                    <a:pt x="26786" y="5237"/>
                    <a:pt x="25252" y="4437"/>
                    <a:pt x="23584" y="4437"/>
                  </a:cubicBezTo>
                  <a:lnTo>
                    <a:pt x="23251" y="4437"/>
                  </a:lnTo>
                  <a:cubicBezTo>
                    <a:pt x="23017" y="4470"/>
                    <a:pt x="22817" y="4503"/>
                    <a:pt x="22617" y="4537"/>
                  </a:cubicBezTo>
                  <a:cubicBezTo>
                    <a:pt x="22417" y="3403"/>
                    <a:pt x="21883" y="2369"/>
                    <a:pt x="21082" y="1535"/>
                  </a:cubicBezTo>
                  <a:cubicBezTo>
                    <a:pt x="20082" y="534"/>
                    <a:pt x="18781" y="0"/>
                    <a:pt x="1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-7575" y="1766925"/>
              <a:ext cx="454500" cy="282000"/>
            </a:xfrm>
            <a:custGeom>
              <a:avLst/>
              <a:gdLst/>
              <a:ahLst/>
              <a:cxnLst/>
              <a:rect l="l" t="t" r="r" b="b"/>
              <a:pathLst>
                <a:path w="18180" h="11280" extrusionOk="0">
                  <a:moveTo>
                    <a:pt x="11223" y="1"/>
                  </a:moveTo>
                  <a:cubicBezTo>
                    <a:pt x="11196" y="1"/>
                    <a:pt x="11169" y="2"/>
                    <a:pt x="11141" y="5"/>
                  </a:cubicBezTo>
                  <a:cubicBezTo>
                    <a:pt x="10774" y="38"/>
                    <a:pt x="10474" y="305"/>
                    <a:pt x="10274" y="605"/>
                  </a:cubicBezTo>
                  <a:cubicBezTo>
                    <a:pt x="10074" y="905"/>
                    <a:pt x="9974" y="1272"/>
                    <a:pt x="9840" y="1606"/>
                  </a:cubicBezTo>
                  <a:cubicBezTo>
                    <a:pt x="9574" y="2306"/>
                    <a:pt x="9207" y="2974"/>
                    <a:pt x="8773" y="3607"/>
                  </a:cubicBezTo>
                  <a:cubicBezTo>
                    <a:pt x="8506" y="3941"/>
                    <a:pt x="8239" y="4275"/>
                    <a:pt x="7872" y="4508"/>
                  </a:cubicBezTo>
                  <a:cubicBezTo>
                    <a:pt x="7621" y="4645"/>
                    <a:pt x="7322" y="4736"/>
                    <a:pt x="7040" y="4736"/>
                  </a:cubicBezTo>
                  <a:cubicBezTo>
                    <a:pt x="6912" y="4736"/>
                    <a:pt x="6787" y="4717"/>
                    <a:pt x="6671" y="4675"/>
                  </a:cubicBezTo>
                  <a:cubicBezTo>
                    <a:pt x="6071" y="4408"/>
                    <a:pt x="5838" y="3774"/>
                    <a:pt x="5571" y="3207"/>
                  </a:cubicBezTo>
                  <a:cubicBezTo>
                    <a:pt x="5137" y="2340"/>
                    <a:pt x="4537" y="1573"/>
                    <a:pt x="3769" y="972"/>
                  </a:cubicBezTo>
                  <a:cubicBezTo>
                    <a:pt x="3436" y="705"/>
                    <a:pt x="3102" y="472"/>
                    <a:pt x="2702" y="438"/>
                  </a:cubicBezTo>
                  <a:cubicBezTo>
                    <a:pt x="2644" y="429"/>
                    <a:pt x="2584" y="424"/>
                    <a:pt x="2524" y="424"/>
                  </a:cubicBezTo>
                  <a:cubicBezTo>
                    <a:pt x="2171" y="424"/>
                    <a:pt x="1805" y="587"/>
                    <a:pt x="1635" y="872"/>
                  </a:cubicBezTo>
                  <a:cubicBezTo>
                    <a:pt x="1568" y="1072"/>
                    <a:pt x="1534" y="1272"/>
                    <a:pt x="1534" y="1473"/>
                  </a:cubicBezTo>
                  <a:cubicBezTo>
                    <a:pt x="1534" y="1973"/>
                    <a:pt x="1701" y="2473"/>
                    <a:pt x="1968" y="2907"/>
                  </a:cubicBezTo>
                  <a:cubicBezTo>
                    <a:pt x="2168" y="3240"/>
                    <a:pt x="2402" y="3541"/>
                    <a:pt x="2535" y="3908"/>
                  </a:cubicBezTo>
                  <a:cubicBezTo>
                    <a:pt x="2635" y="4241"/>
                    <a:pt x="2602" y="4708"/>
                    <a:pt x="2302" y="4942"/>
                  </a:cubicBezTo>
                  <a:cubicBezTo>
                    <a:pt x="2135" y="5042"/>
                    <a:pt x="1935" y="5075"/>
                    <a:pt x="1735" y="5108"/>
                  </a:cubicBezTo>
                  <a:cubicBezTo>
                    <a:pt x="1201" y="5209"/>
                    <a:pt x="667" y="5409"/>
                    <a:pt x="367" y="5842"/>
                  </a:cubicBezTo>
                  <a:cubicBezTo>
                    <a:pt x="33" y="6243"/>
                    <a:pt x="0" y="6910"/>
                    <a:pt x="367" y="7277"/>
                  </a:cubicBezTo>
                  <a:cubicBezTo>
                    <a:pt x="601" y="7510"/>
                    <a:pt x="907" y="7569"/>
                    <a:pt x="1242" y="7569"/>
                  </a:cubicBezTo>
                  <a:cubicBezTo>
                    <a:pt x="1585" y="7569"/>
                    <a:pt x="1957" y="7508"/>
                    <a:pt x="2313" y="7508"/>
                  </a:cubicBezTo>
                  <a:cubicBezTo>
                    <a:pt x="2354" y="7508"/>
                    <a:pt x="2395" y="7508"/>
                    <a:pt x="2435" y="7510"/>
                  </a:cubicBezTo>
                  <a:cubicBezTo>
                    <a:pt x="3302" y="7544"/>
                    <a:pt x="4070" y="8111"/>
                    <a:pt x="4570" y="8844"/>
                  </a:cubicBezTo>
                  <a:cubicBezTo>
                    <a:pt x="5037" y="9578"/>
                    <a:pt x="5270" y="10446"/>
                    <a:pt x="5504" y="11280"/>
                  </a:cubicBezTo>
                  <a:lnTo>
                    <a:pt x="14010" y="10579"/>
                  </a:lnTo>
                  <a:cubicBezTo>
                    <a:pt x="13810" y="9478"/>
                    <a:pt x="14610" y="8478"/>
                    <a:pt x="15478" y="7777"/>
                  </a:cubicBezTo>
                  <a:cubicBezTo>
                    <a:pt x="16378" y="7110"/>
                    <a:pt x="17412" y="6543"/>
                    <a:pt x="17946" y="5575"/>
                  </a:cubicBezTo>
                  <a:cubicBezTo>
                    <a:pt x="18080" y="5309"/>
                    <a:pt x="18180" y="4975"/>
                    <a:pt x="18013" y="4708"/>
                  </a:cubicBezTo>
                  <a:cubicBezTo>
                    <a:pt x="17879" y="4508"/>
                    <a:pt x="17579" y="4441"/>
                    <a:pt x="17312" y="4441"/>
                  </a:cubicBezTo>
                  <a:cubicBezTo>
                    <a:pt x="16612" y="4508"/>
                    <a:pt x="16011" y="4908"/>
                    <a:pt x="15411" y="5175"/>
                  </a:cubicBezTo>
                  <a:cubicBezTo>
                    <a:pt x="14777" y="5475"/>
                    <a:pt x="14077" y="5609"/>
                    <a:pt x="13376" y="5642"/>
                  </a:cubicBezTo>
                  <a:cubicBezTo>
                    <a:pt x="12976" y="5642"/>
                    <a:pt x="12576" y="5575"/>
                    <a:pt x="12242" y="5342"/>
                  </a:cubicBezTo>
                  <a:cubicBezTo>
                    <a:pt x="11708" y="4942"/>
                    <a:pt x="11642" y="4108"/>
                    <a:pt x="11842" y="3441"/>
                  </a:cubicBezTo>
                  <a:cubicBezTo>
                    <a:pt x="12009" y="2773"/>
                    <a:pt x="12342" y="2140"/>
                    <a:pt x="12342" y="1439"/>
                  </a:cubicBezTo>
                  <a:cubicBezTo>
                    <a:pt x="12342" y="766"/>
                    <a:pt x="11880" y="1"/>
                    <a:pt x="1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58450" y="2007200"/>
              <a:ext cx="640475" cy="179325"/>
            </a:xfrm>
            <a:custGeom>
              <a:avLst/>
              <a:gdLst/>
              <a:ahLst/>
              <a:cxnLst/>
              <a:rect l="l" t="t" r="r" b="b"/>
              <a:pathLst>
                <a:path w="25619" h="7173" extrusionOk="0">
                  <a:moveTo>
                    <a:pt x="0" y="1"/>
                  </a:moveTo>
                  <a:lnTo>
                    <a:pt x="0" y="7173"/>
                  </a:lnTo>
                  <a:lnTo>
                    <a:pt x="24017" y="7173"/>
                  </a:lnTo>
                  <a:cubicBezTo>
                    <a:pt x="24885" y="7173"/>
                    <a:pt x="25619" y="6472"/>
                    <a:pt x="25619" y="5571"/>
                  </a:cubicBezTo>
                  <a:lnTo>
                    <a:pt x="25619" y="1602"/>
                  </a:lnTo>
                  <a:cubicBezTo>
                    <a:pt x="25619" y="701"/>
                    <a:pt x="24885" y="1"/>
                    <a:pt x="24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-58450" y="2148975"/>
              <a:ext cx="788075" cy="71750"/>
            </a:xfrm>
            <a:custGeom>
              <a:avLst/>
              <a:gdLst/>
              <a:ahLst/>
              <a:cxnLst/>
              <a:rect l="l" t="t" r="r" b="b"/>
              <a:pathLst>
                <a:path w="31523" h="2870" extrusionOk="0">
                  <a:moveTo>
                    <a:pt x="0" y="0"/>
                  </a:moveTo>
                  <a:lnTo>
                    <a:pt x="0" y="2869"/>
                  </a:lnTo>
                  <a:lnTo>
                    <a:pt x="31523" y="2869"/>
                  </a:lnTo>
                  <a:lnTo>
                    <a:pt x="31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-66800" y="2061650"/>
              <a:ext cx="658825" cy="28975"/>
            </a:xfrm>
            <a:custGeom>
              <a:avLst/>
              <a:gdLst/>
              <a:ahLst/>
              <a:cxnLst/>
              <a:rect l="l" t="t" r="r" b="b"/>
              <a:pathLst>
                <a:path w="26353" h="1159" extrusionOk="0">
                  <a:moveTo>
                    <a:pt x="2419" y="1"/>
                  </a:moveTo>
                  <a:cubicBezTo>
                    <a:pt x="1758" y="1"/>
                    <a:pt x="1096" y="16"/>
                    <a:pt x="434" y="58"/>
                  </a:cubicBezTo>
                  <a:cubicBezTo>
                    <a:pt x="1" y="58"/>
                    <a:pt x="1" y="725"/>
                    <a:pt x="434" y="758"/>
                  </a:cubicBezTo>
                  <a:cubicBezTo>
                    <a:pt x="2569" y="791"/>
                    <a:pt x="4671" y="791"/>
                    <a:pt x="6806" y="892"/>
                  </a:cubicBezTo>
                  <a:cubicBezTo>
                    <a:pt x="8907" y="958"/>
                    <a:pt x="10975" y="1058"/>
                    <a:pt x="13077" y="1092"/>
                  </a:cubicBezTo>
                  <a:cubicBezTo>
                    <a:pt x="15212" y="1158"/>
                    <a:pt x="17313" y="1158"/>
                    <a:pt x="19415" y="1158"/>
                  </a:cubicBezTo>
                  <a:cubicBezTo>
                    <a:pt x="19948" y="1150"/>
                    <a:pt x="20484" y="1148"/>
                    <a:pt x="21021" y="1148"/>
                  </a:cubicBezTo>
                  <a:cubicBezTo>
                    <a:pt x="21558" y="1148"/>
                    <a:pt x="22096" y="1150"/>
                    <a:pt x="22633" y="1150"/>
                  </a:cubicBezTo>
                  <a:cubicBezTo>
                    <a:pt x="23709" y="1150"/>
                    <a:pt x="24785" y="1142"/>
                    <a:pt x="25852" y="1092"/>
                  </a:cubicBezTo>
                  <a:cubicBezTo>
                    <a:pt x="26319" y="1058"/>
                    <a:pt x="26353" y="358"/>
                    <a:pt x="25852" y="358"/>
                  </a:cubicBezTo>
                  <a:cubicBezTo>
                    <a:pt x="25319" y="341"/>
                    <a:pt x="24783" y="335"/>
                    <a:pt x="24246" y="335"/>
                  </a:cubicBezTo>
                  <a:cubicBezTo>
                    <a:pt x="22636" y="335"/>
                    <a:pt x="21016" y="391"/>
                    <a:pt x="19415" y="391"/>
                  </a:cubicBezTo>
                  <a:cubicBezTo>
                    <a:pt x="17313" y="391"/>
                    <a:pt x="15212" y="391"/>
                    <a:pt x="13077" y="358"/>
                  </a:cubicBezTo>
                  <a:cubicBezTo>
                    <a:pt x="10975" y="324"/>
                    <a:pt x="8907" y="224"/>
                    <a:pt x="6806" y="124"/>
                  </a:cubicBezTo>
                  <a:cubicBezTo>
                    <a:pt x="5356" y="78"/>
                    <a:pt x="3890" y="1"/>
                    <a:pt x="241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4368100" y="1479780"/>
            <a:ext cx="1974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4368097" y="1990111"/>
            <a:ext cx="197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/>
          </p:nvPr>
        </p:nvSpPr>
        <p:spPr>
          <a:xfrm>
            <a:off x="6453450" y="1479780"/>
            <a:ext cx="1974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6453450" y="1990110"/>
            <a:ext cx="197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/>
          </p:nvPr>
        </p:nvSpPr>
        <p:spPr>
          <a:xfrm>
            <a:off x="4368100" y="3132091"/>
            <a:ext cx="1974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4368097" y="3642418"/>
            <a:ext cx="197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/>
          </p:nvPr>
        </p:nvSpPr>
        <p:spPr>
          <a:xfrm>
            <a:off x="6453450" y="3132091"/>
            <a:ext cx="19740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6453450" y="3642417"/>
            <a:ext cx="197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981059" y="967030"/>
            <a:ext cx="748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9" hasCustomPrompt="1"/>
          </p:nvPr>
        </p:nvSpPr>
        <p:spPr>
          <a:xfrm>
            <a:off x="4981059" y="2616394"/>
            <a:ext cx="748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3" hasCustomPrompt="1"/>
          </p:nvPr>
        </p:nvSpPr>
        <p:spPr>
          <a:xfrm>
            <a:off x="7066421" y="967030"/>
            <a:ext cx="748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4" hasCustomPrompt="1"/>
          </p:nvPr>
        </p:nvSpPr>
        <p:spPr>
          <a:xfrm>
            <a:off x="7066421" y="2605744"/>
            <a:ext cx="748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5"/>
          </p:nvPr>
        </p:nvSpPr>
        <p:spPr>
          <a:xfrm>
            <a:off x="1209700" y="1379600"/>
            <a:ext cx="2368800" cy="119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body" idx="1"/>
          </p:nvPr>
        </p:nvSpPr>
        <p:spPr>
          <a:xfrm>
            <a:off x="720000" y="1219725"/>
            <a:ext cx="3852000" cy="1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3">
  <p:cSld name="CUSTOM_2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-6425" y="4360075"/>
            <a:ext cx="9179100" cy="7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2"/>
          <p:cNvGrpSpPr/>
          <p:nvPr/>
        </p:nvGrpSpPr>
        <p:grpSpPr>
          <a:xfrm>
            <a:off x="51326" y="3432424"/>
            <a:ext cx="713196" cy="1436222"/>
            <a:chOff x="1549600" y="684275"/>
            <a:chExt cx="901525" cy="1815475"/>
          </a:xfrm>
        </p:grpSpPr>
        <p:sp>
          <p:nvSpPr>
            <p:cNvPr id="299" name="Google Shape;299;p22"/>
            <p:cNvSpPr/>
            <p:nvPr/>
          </p:nvSpPr>
          <p:spPr>
            <a:xfrm>
              <a:off x="1549600" y="684275"/>
              <a:ext cx="901525" cy="1815475"/>
            </a:xfrm>
            <a:custGeom>
              <a:avLst/>
              <a:gdLst/>
              <a:ahLst/>
              <a:cxnLst/>
              <a:rect l="l" t="t" r="r" b="b"/>
              <a:pathLst>
                <a:path w="36061" h="72619" extrusionOk="0">
                  <a:moveTo>
                    <a:pt x="22684" y="0"/>
                  </a:moveTo>
                  <a:cubicBezTo>
                    <a:pt x="22017" y="0"/>
                    <a:pt x="21350" y="200"/>
                    <a:pt x="20782" y="601"/>
                  </a:cubicBezTo>
                  <a:cubicBezTo>
                    <a:pt x="20215" y="1001"/>
                    <a:pt x="19715" y="1468"/>
                    <a:pt x="19248" y="2035"/>
                  </a:cubicBezTo>
                  <a:cubicBezTo>
                    <a:pt x="18881" y="1768"/>
                    <a:pt x="18481" y="1601"/>
                    <a:pt x="18047" y="1501"/>
                  </a:cubicBezTo>
                  <a:cubicBezTo>
                    <a:pt x="17814" y="1468"/>
                    <a:pt x="17580" y="1434"/>
                    <a:pt x="17347" y="1434"/>
                  </a:cubicBezTo>
                  <a:cubicBezTo>
                    <a:pt x="16646" y="1434"/>
                    <a:pt x="15979" y="1635"/>
                    <a:pt x="15412" y="2035"/>
                  </a:cubicBezTo>
                  <a:cubicBezTo>
                    <a:pt x="13177" y="3569"/>
                    <a:pt x="11776" y="6505"/>
                    <a:pt x="11076" y="11208"/>
                  </a:cubicBezTo>
                  <a:cubicBezTo>
                    <a:pt x="9941" y="11275"/>
                    <a:pt x="8941" y="11909"/>
                    <a:pt x="8407" y="12843"/>
                  </a:cubicBezTo>
                  <a:cubicBezTo>
                    <a:pt x="7840" y="12476"/>
                    <a:pt x="7173" y="12242"/>
                    <a:pt x="6472" y="12242"/>
                  </a:cubicBezTo>
                  <a:cubicBezTo>
                    <a:pt x="6339" y="12242"/>
                    <a:pt x="6205" y="12242"/>
                    <a:pt x="6072" y="12276"/>
                  </a:cubicBezTo>
                  <a:cubicBezTo>
                    <a:pt x="4838" y="12409"/>
                    <a:pt x="3770" y="13276"/>
                    <a:pt x="3337" y="14477"/>
                  </a:cubicBezTo>
                  <a:cubicBezTo>
                    <a:pt x="1" y="24017"/>
                    <a:pt x="6305" y="42230"/>
                    <a:pt x="10508" y="52504"/>
                  </a:cubicBezTo>
                  <a:cubicBezTo>
                    <a:pt x="10475" y="52571"/>
                    <a:pt x="10408" y="52604"/>
                    <a:pt x="10375" y="52671"/>
                  </a:cubicBezTo>
                  <a:cubicBezTo>
                    <a:pt x="9741" y="53405"/>
                    <a:pt x="9474" y="54372"/>
                    <a:pt x="9608" y="55340"/>
                  </a:cubicBezTo>
                  <a:lnTo>
                    <a:pt x="11843" y="69783"/>
                  </a:lnTo>
                  <a:cubicBezTo>
                    <a:pt x="12076" y="71418"/>
                    <a:pt x="13477" y="72619"/>
                    <a:pt x="15145" y="72619"/>
                  </a:cubicBezTo>
                  <a:lnTo>
                    <a:pt x="26553" y="72619"/>
                  </a:lnTo>
                  <a:cubicBezTo>
                    <a:pt x="28188" y="72619"/>
                    <a:pt x="29589" y="71418"/>
                    <a:pt x="29856" y="69783"/>
                  </a:cubicBezTo>
                  <a:lnTo>
                    <a:pt x="32057" y="55340"/>
                  </a:lnTo>
                  <a:cubicBezTo>
                    <a:pt x="32224" y="54372"/>
                    <a:pt x="31924" y="53405"/>
                    <a:pt x="31290" y="52671"/>
                  </a:cubicBezTo>
                  <a:cubicBezTo>
                    <a:pt x="31123" y="52471"/>
                    <a:pt x="30956" y="52304"/>
                    <a:pt x="30723" y="52137"/>
                  </a:cubicBezTo>
                  <a:cubicBezTo>
                    <a:pt x="36060" y="28487"/>
                    <a:pt x="35026" y="17112"/>
                    <a:pt x="34259" y="13210"/>
                  </a:cubicBezTo>
                  <a:cubicBezTo>
                    <a:pt x="34059" y="11975"/>
                    <a:pt x="33158" y="11008"/>
                    <a:pt x="31990" y="10641"/>
                  </a:cubicBezTo>
                  <a:cubicBezTo>
                    <a:pt x="31924" y="10608"/>
                    <a:pt x="31824" y="10608"/>
                    <a:pt x="31757" y="10574"/>
                  </a:cubicBezTo>
                  <a:cubicBezTo>
                    <a:pt x="31557" y="8706"/>
                    <a:pt x="31257" y="7038"/>
                    <a:pt x="30890" y="5604"/>
                  </a:cubicBezTo>
                  <a:cubicBezTo>
                    <a:pt x="30556" y="4470"/>
                    <a:pt x="29655" y="3569"/>
                    <a:pt x="28488" y="3269"/>
                  </a:cubicBezTo>
                  <a:cubicBezTo>
                    <a:pt x="28221" y="3202"/>
                    <a:pt x="27954" y="3169"/>
                    <a:pt x="27654" y="3169"/>
                  </a:cubicBezTo>
                  <a:cubicBezTo>
                    <a:pt x="27187" y="3169"/>
                    <a:pt x="26687" y="3269"/>
                    <a:pt x="26253" y="3469"/>
                  </a:cubicBezTo>
                  <a:cubicBezTo>
                    <a:pt x="26086" y="2735"/>
                    <a:pt x="25886" y="2235"/>
                    <a:pt x="25686" y="1868"/>
                  </a:cubicBezTo>
                  <a:cubicBezTo>
                    <a:pt x="25252" y="1001"/>
                    <a:pt x="24485" y="334"/>
                    <a:pt x="23518" y="100"/>
                  </a:cubicBezTo>
                  <a:cubicBezTo>
                    <a:pt x="23251" y="33"/>
                    <a:pt x="22984" y="0"/>
                    <a:pt x="22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1608825" y="803525"/>
              <a:ext cx="726375" cy="1295950"/>
            </a:xfrm>
            <a:custGeom>
              <a:avLst/>
              <a:gdLst/>
              <a:ahLst/>
              <a:cxnLst/>
              <a:rect l="l" t="t" r="r" b="b"/>
              <a:pathLst>
                <a:path w="29055" h="51838" extrusionOk="0">
                  <a:moveTo>
                    <a:pt x="14978" y="0"/>
                  </a:moveTo>
                  <a:cubicBezTo>
                    <a:pt x="9033" y="4122"/>
                    <a:pt x="12233" y="30111"/>
                    <a:pt x="13821" y="40742"/>
                  </a:cubicBezTo>
                  <a:lnTo>
                    <a:pt x="13821" y="40742"/>
                  </a:lnTo>
                  <a:cubicBezTo>
                    <a:pt x="12529" y="33436"/>
                    <a:pt x="9447" y="19029"/>
                    <a:pt x="4103" y="10808"/>
                  </a:cubicBezTo>
                  <a:lnTo>
                    <a:pt x="4103" y="10808"/>
                  </a:lnTo>
                  <a:cubicBezTo>
                    <a:pt x="0" y="22550"/>
                    <a:pt x="13543" y="51837"/>
                    <a:pt x="13543" y="51837"/>
                  </a:cubicBezTo>
                  <a:lnTo>
                    <a:pt x="21716" y="51804"/>
                  </a:lnTo>
                  <a:cubicBezTo>
                    <a:pt x="21716" y="51804"/>
                    <a:pt x="29054" y="15345"/>
                    <a:pt x="25285" y="1735"/>
                  </a:cubicBezTo>
                  <a:lnTo>
                    <a:pt x="25285" y="1735"/>
                  </a:lnTo>
                  <a:cubicBezTo>
                    <a:pt x="21282" y="5838"/>
                    <a:pt x="18380" y="45833"/>
                    <a:pt x="18380" y="45833"/>
                  </a:cubicBezTo>
                  <a:cubicBezTo>
                    <a:pt x="18380" y="45833"/>
                    <a:pt x="17913" y="4970"/>
                    <a:pt x="14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1708900" y="767650"/>
              <a:ext cx="682175" cy="1331825"/>
            </a:xfrm>
            <a:custGeom>
              <a:avLst/>
              <a:gdLst/>
              <a:ahLst/>
              <a:cxnLst/>
              <a:rect l="l" t="t" r="r" b="b"/>
              <a:pathLst>
                <a:path w="27287" h="53273" extrusionOk="0">
                  <a:moveTo>
                    <a:pt x="16312" y="1"/>
                  </a:moveTo>
                  <a:cubicBezTo>
                    <a:pt x="9746" y="4577"/>
                    <a:pt x="12214" y="35088"/>
                    <a:pt x="13088" y="44017"/>
                  </a:cubicBezTo>
                  <a:lnTo>
                    <a:pt x="13088" y="44017"/>
                  </a:lnTo>
                  <a:cubicBezTo>
                    <a:pt x="12366" y="37685"/>
                    <a:pt x="10025" y="20615"/>
                    <a:pt x="4904" y="11175"/>
                  </a:cubicBezTo>
                  <a:lnTo>
                    <a:pt x="4904" y="11175"/>
                  </a:lnTo>
                  <a:cubicBezTo>
                    <a:pt x="0" y="23318"/>
                    <a:pt x="11875" y="53272"/>
                    <a:pt x="11875" y="53272"/>
                  </a:cubicBezTo>
                  <a:lnTo>
                    <a:pt x="19881" y="53239"/>
                  </a:lnTo>
                  <a:cubicBezTo>
                    <a:pt x="19881" y="53239"/>
                    <a:pt x="27286" y="24552"/>
                    <a:pt x="24618" y="10475"/>
                  </a:cubicBezTo>
                  <a:lnTo>
                    <a:pt x="24618" y="10475"/>
                  </a:lnTo>
                  <a:cubicBezTo>
                    <a:pt x="20381" y="14711"/>
                    <a:pt x="17079" y="47068"/>
                    <a:pt x="17079" y="47068"/>
                  </a:cubicBezTo>
                  <a:cubicBezTo>
                    <a:pt x="17079" y="47068"/>
                    <a:pt x="18847" y="5138"/>
                    <a:pt x="16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1831475" y="1047025"/>
              <a:ext cx="222700" cy="1052450"/>
            </a:xfrm>
            <a:custGeom>
              <a:avLst/>
              <a:gdLst/>
              <a:ahLst/>
              <a:cxnLst/>
              <a:rect l="l" t="t" r="r" b="b"/>
              <a:pathLst>
                <a:path w="8908" h="42098" extrusionOk="0">
                  <a:moveTo>
                    <a:pt x="1" y="0"/>
                  </a:moveTo>
                  <a:cubicBezTo>
                    <a:pt x="368" y="3603"/>
                    <a:pt x="801" y="7172"/>
                    <a:pt x="1302" y="10742"/>
                  </a:cubicBezTo>
                  <a:cubicBezTo>
                    <a:pt x="1802" y="14311"/>
                    <a:pt x="2369" y="17880"/>
                    <a:pt x="2969" y="21416"/>
                  </a:cubicBezTo>
                  <a:cubicBezTo>
                    <a:pt x="3637" y="24952"/>
                    <a:pt x="4337" y="28488"/>
                    <a:pt x="5204" y="31990"/>
                  </a:cubicBezTo>
                  <a:cubicBezTo>
                    <a:pt x="5638" y="33725"/>
                    <a:pt x="6138" y="35459"/>
                    <a:pt x="6705" y="37194"/>
                  </a:cubicBezTo>
                  <a:cubicBezTo>
                    <a:pt x="7273" y="38895"/>
                    <a:pt x="7940" y="40563"/>
                    <a:pt x="8907" y="42097"/>
                  </a:cubicBezTo>
                  <a:cubicBezTo>
                    <a:pt x="7940" y="40563"/>
                    <a:pt x="7339" y="38862"/>
                    <a:pt x="6772" y="37160"/>
                  </a:cubicBezTo>
                  <a:cubicBezTo>
                    <a:pt x="6205" y="35459"/>
                    <a:pt x="5738" y="33691"/>
                    <a:pt x="5304" y="31957"/>
                  </a:cubicBezTo>
                  <a:cubicBezTo>
                    <a:pt x="4471" y="28454"/>
                    <a:pt x="3770" y="24918"/>
                    <a:pt x="3170" y="21382"/>
                  </a:cubicBezTo>
                  <a:cubicBezTo>
                    <a:pt x="2502" y="17847"/>
                    <a:pt x="1935" y="14277"/>
                    <a:pt x="1435" y="10708"/>
                  </a:cubicBezTo>
                  <a:cubicBezTo>
                    <a:pt x="1168" y="8940"/>
                    <a:pt x="935" y="7172"/>
                    <a:pt x="701" y="5371"/>
                  </a:cubicBezTo>
                  <a:cubicBezTo>
                    <a:pt x="434" y="3603"/>
                    <a:pt x="201" y="1802"/>
                    <a:pt x="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2077500" y="767650"/>
              <a:ext cx="39200" cy="1290125"/>
            </a:xfrm>
            <a:custGeom>
              <a:avLst/>
              <a:gdLst/>
              <a:ahLst/>
              <a:cxnLst/>
              <a:rect l="l" t="t" r="r" b="b"/>
              <a:pathLst>
                <a:path w="1568" h="51605" extrusionOk="0">
                  <a:moveTo>
                    <a:pt x="1568" y="1"/>
                  </a:moveTo>
                  <a:lnTo>
                    <a:pt x="1234" y="6639"/>
                  </a:lnTo>
                  <a:lnTo>
                    <a:pt x="901" y="13310"/>
                  </a:lnTo>
                  <a:cubicBezTo>
                    <a:pt x="701" y="17747"/>
                    <a:pt x="534" y="22183"/>
                    <a:pt x="367" y="26620"/>
                  </a:cubicBezTo>
                  <a:cubicBezTo>
                    <a:pt x="234" y="31056"/>
                    <a:pt x="100" y="35526"/>
                    <a:pt x="33" y="39963"/>
                  </a:cubicBezTo>
                  <a:cubicBezTo>
                    <a:pt x="33" y="41064"/>
                    <a:pt x="33" y="42164"/>
                    <a:pt x="33" y="43298"/>
                  </a:cubicBezTo>
                  <a:cubicBezTo>
                    <a:pt x="33" y="44399"/>
                    <a:pt x="0" y="45500"/>
                    <a:pt x="33" y="46634"/>
                  </a:cubicBezTo>
                  <a:cubicBezTo>
                    <a:pt x="67" y="47735"/>
                    <a:pt x="67" y="48836"/>
                    <a:pt x="133" y="49937"/>
                  </a:cubicBezTo>
                  <a:cubicBezTo>
                    <a:pt x="167" y="50504"/>
                    <a:pt x="167" y="51071"/>
                    <a:pt x="234" y="51604"/>
                  </a:cubicBezTo>
                  <a:cubicBezTo>
                    <a:pt x="200" y="51071"/>
                    <a:pt x="200" y="50504"/>
                    <a:pt x="167" y="49937"/>
                  </a:cubicBezTo>
                  <a:cubicBezTo>
                    <a:pt x="133" y="48836"/>
                    <a:pt x="133" y="47735"/>
                    <a:pt x="133" y="46634"/>
                  </a:cubicBezTo>
                  <a:cubicBezTo>
                    <a:pt x="100" y="45500"/>
                    <a:pt x="133" y="44399"/>
                    <a:pt x="133" y="43298"/>
                  </a:cubicBezTo>
                  <a:cubicBezTo>
                    <a:pt x="133" y="42164"/>
                    <a:pt x="133" y="41064"/>
                    <a:pt x="167" y="39963"/>
                  </a:cubicBezTo>
                  <a:cubicBezTo>
                    <a:pt x="234" y="35526"/>
                    <a:pt x="367" y="31090"/>
                    <a:pt x="534" y="26620"/>
                  </a:cubicBezTo>
                  <a:cubicBezTo>
                    <a:pt x="667" y="22183"/>
                    <a:pt x="834" y="17747"/>
                    <a:pt x="1034" y="13310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2157550" y="1029500"/>
              <a:ext cx="166800" cy="1056625"/>
            </a:xfrm>
            <a:custGeom>
              <a:avLst/>
              <a:gdLst/>
              <a:ahLst/>
              <a:cxnLst/>
              <a:rect l="l" t="t" r="r" b="b"/>
              <a:pathLst>
                <a:path w="6672" h="42265" extrusionOk="0">
                  <a:moveTo>
                    <a:pt x="6672" y="1"/>
                  </a:moveTo>
                  <a:lnTo>
                    <a:pt x="6138" y="5372"/>
                  </a:lnTo>
                  <a:lnTo>
                    <a:pt x="5604" y="10709"/>
                  </a:lnTo>
                  <a:cubicBezTo>
                    <a:pt x="5204" y="14245"/>
                    <a:pt x="4804" y="17814"/>
                    <a:pt x="4337" y="21350"/>
                  </a:cubicBezTo>
                  <a:cubicBezTo>
                    <a:pt x="3903" y="24919"/>
                    <a:pt x="3403" y="28455"/>
                    <a:pt x="2836" y="31991"/>
                  </a:cubicBezTo>
                  <a:cubicBezTo>
                    <a:pt x="2535" y="33758"/>
                    <a:pt x="2202" y="35526"/>
                    <a:pt x="1802" y="37261"/>
                  </a:cubicBezTo>
                  <a:cubicBezTo>
                    <a:pt x="1601" y="38128"/>
                    <a:pt x="1401" y="38996"/>
                    <a:pt x="1134" y="39863"/>
                  </a:cubicBezTo>
                  <a:cubicBezTo>
                    <a:pt x="1001" y="40297"/>
                    <a:pt x="868" y="40697"/>
                    <a:pt x="667" y="41130"/>
                  </a:cubicBezTo>
                  <a:cubicBezTo>
                    <a:pt x="501" y="41531"/>
                    <a:pt x="301" y="41931"/>
                    <a:pt x="0" y="42265"/>
                  </a:cubicBezTo>
                  <a:cubicBezTo>
                    <a:pt x="301" y="41964"/>
                    <a:pt x="501" y="41531"/>
                    <a:pt x="701" y="41130"/>
                  </a:cubicBezTo>
                  <a:cubicBezTo>
                    <a:pt x="868" y="40730"/>
                    <a:pt x="1034" y="40297"/>
                    <a:pt x="1168" y="39863"/>
                  </a:cubicBezTo>
                  <a:cubicBezTo>
                    <a:pt x="1435" y="39029"/>
                    <a:pt x="1668" y="38162"/>
                    <a:pt x="1868" y="37294"/>
                  </a:cubicBezTo>
                  <a:cubicBezTo>
                    <a:pt x="2302" y="35526"/>
                    <a:pt x="2636" y="33792"/>
                    <a:pt x="2936" y="32024"/>
                  </a:cubicBezTo>
                  <a:cubicBezTo>
                    <a:pt x="3536" y="28488"/>
                    <a:pt x="4037" y="24952"/>
                    <a:pt x="4504" y="21383"/>
                  </a:cubicBezTo>
                  <a:cubicBezTo>
                    <a:pt x="4937" y="17847"/>
                    <a:pt x="5337" y="14278"/>
                    <a:pt x="5704" y="10709"/>
                  </a:cubicBezTo>
                  <a:cubicBezTo>
                    <a:pt x="6071" y="7139"/>
                    <a:pt x="6405" y="3570"/>
                    <a:pt x="6672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1872350" y="2055250"/>
              <a:ext cx="396975" cy="361125"/>
            </a:xfrm>
            <a:custGeom>
              <a:avLst/>
              <a:gdLst/>
              <a:ahLst/>
              <a:cxnLst/>
              <a:rect l="l" t="t" r="r" b="b"/>
              <a:pathLst>
                <a:path w="15879" h="14445" extrusionOk="0">
                  <a:moveTo>
                    <a:pt x="0" y="0"/>
                  </a:moveTo>
                  <a:lnTo>
                    <a:pt x="2235" y="14444"/>
                  </a:lnTo>
                  <a:lnTo>
                    <a:pt x="13643" y="14444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884850" y="2131125"/>
              <a:ext cx="369450" cy="5875"/>
            </a:xfrm>
            <a:custGeom>
              <a:avLst/>
              <a:gdLst/>
              <a:ahLst/>
              <a:cxnLst/>
              <a:rect l="l" t="t" r="r" b="b"/>
              <a:pathLst>
                <a:path w="14778" h="235" extrusionOk="0">
                  <a:moveTo>
                    <a:pt x="7372" y="1"/>
                  </a:moveTo>
                  <a:lnTo>
                    <a:pt x="3670" y="34"/>
                  </a:lnTo>
                  <a:cubicBezTo>
                    <a:pt x="2436" y="68"/>
                    <a:pt x="1235" y="101"/>
                    <a:pt x="1" y="134"/>
                  </a:cubicBezTo>
                  <a:cubicBezTo>
                    <a:pt x="1235" y="168"/>
                    <a:pt x="2436" y="201"/>
                    <a:pt x="3670" y="201"/>
                  </a:cubicBezTo>
                  <a:lnTo>
                    <a:pt x="7372" y="234"/>
                  </a:lnTo>
                  <a:lnTo>
                    <a:pt x="11075" y="201"/>
                  </a:lnTo>
                  <a:cubicBezTo>
                    <a:pt x="12309" y="201"/>
                    <a:pt x="13544" y="168"/>
                    <a:pt x="14778" y="134"/>
                  </a:cubicBezTo>
                  <a:cubicBezTo>
                    <a:pt x="13544" y="101"/>
                    <a:pt x="12309" y="68"/>
                    <a:pt x="11075" y="34"/>
                  </a:cubicBezTo>
                  <a:lnTo>
                    <a:pt x="7372" y="1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EEB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86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niglet"/>
              <a:buNone/>
              <a:defRPr sz="2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1" r:id="rId8"/>
    <p:sldLayoutId id="2147483668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1"/>
          <p:cNvGrpSpPr/>
          <p:nvPr/>
        </p:nvGrpSpPr>
        <p:grpSpPr>
          <a:xfrm>
            <a:off x="-138092" y="229912"/>
            <a:ext cx="6172755" cy="4366545"/>
            <a:chOff x="502550" y="1253350"/>
            <a:chExt cx="4882350" cy="3453725"/>
          </a:xfrm>
        </p:grpSpPr>
        <p:sp>
          <p:nvSpPr>
            <p:cNvPr id="499" name="Google Shape;499;p31"/>
            <p:cNvSpPr/>
            <p:nvPr/>
          </p:nvSpPr>
          <p:spPr>
            <a:xfrm>
              <a:off x="502550" y="1253350"/>
              <a:ext cx="4882350" cy="3453725"/>
            </a:xfrm>
            <a:custGeom>
              <a:avLst/>
              <a:gdLst/>
              <a:ahLst/>
              <a:cxnLst/>
              <a:rect l="l" t="t" r="r" b="b"/>
              <a:pathLst>
                <a:path w="195294" h="138149" extrusionOk="0">
                  <a:moveTo>
                    <a:pt x="147329" y="76415"/>
                  </a:moveTo>
                  <a:lnTo>
                    <a:pt x="148271" y="77722"/>
                  </a:lnTo>
                  <a:lnTo>
                    <a:pt x="44226" y="77722"/>
                  </a:lnTo>
                  <a:lnTo>
                    <a:pt x="45169" y="76415"/>
                  </a:lnTo>
                  <a:close/>
                  <a:moveTo>
                    <a:pt x="31673" y="0"/>
                  </a:moveTo>
                  <a:cubicBezTo>
                    <a:pt x="29241" y="0"/>
                    <a:pt x="27296" y="1976"/>
                    <a:pt x="27296" y="4408"/>
                  </a:cubicBezTo>
                  <a:lnTo>
                    <a:pt x="27296" y="72008"/>
                  </a:lnTo>
                  <a:cubicBezTo>
                    <a:pt x="27296" y="74439"/>
                    <a:pt x="29241" y="76415"/>
                    <a:pt x="31673" y="76415"/>
                  </a:cubicBezTo>
                  <a:lnTo>
                    <a:pt x="37600" y="76415"/>
                  </a:lnTo>
                  <a:lnTo>
                    <a:pt x="37175" y="77722"/>
                  </a:lnTo>
                  <a:lnTo>
                    <a:pt x="25867" y="77722"/>
                  </a:lnTo>
                  <a:lnTo>
                    <a:pt x="25867" y="70761"/>
                  </a:lnTo>
                  <a:cubicBezTo>
                    <a:pt x="25867" y="70153"/>
                    <a:pt x="25563" y="69606"/>
                    <a:pt x="25108" y="69272"/>
                  </a:cubicBezTo>
                  <a:cubicBezTo>
                    <a:pt x="25472" y="68421"/>
                    <a:pt x="25624" y="67509"/>
                    <a:pt x="25229" y="66688"/>
                  </a:cubicBezTo>
                  <a:cubicBezTo>
                    <a:pt x="25047" y="66232"/>
                    <a:pt x="24712" y="65868"/>
                    <a:pt x="24287" y="65655"/>
                  </a:cubicBezTo>
                  <a:cubicBezTo>
                    <a:pt x="24804" y="64287"/>
                    <a:pt x="25168" y="62889"/>
                    <a:pt x="24408" y="61795"/>
                  </a:cubicBezTo>
                  <a:cubicBezTo>
                    <a:pt x="24135" y="61400"/>
                    <a:pt x="23770" y="61126"/>
                    <a:pt x="23345" y="60944"/>
                  </a:cubicBezTo>
                  <a:cubicBezTo>
                    <a:pt x="23284" y="60518"/>
                    <a:pt x="23253" y="59849"/>
                    <a:pt x="23223" y="59393"/>
                  </a:cubicBezTo>
                  <a:cubicBezTo>
                    <a:pt x="23162" y="57448"/>
                    <a:pt x="23041" y="53831"/>
                    <a:pt x="19971" y="53831"/>
                  </a:cubicBezTo>
                  <a:cubicBezTo>
                    <a:pt x="19211" y="53831"/>
                    <a:pt x="18512" y="54135"/>
                    <a:pt x="18025" y="54682"/>
                  </a:cubicBezTo>
                  <a:cubicBezTo>
                    <a:pt x="17053" y="55716"/>
                    <a:pt x="17053" y="57266"/>
                    <a:pt x="17144" y="58846"/>
                  </a:cubicBezTo>
                  <a:cubicBezTo>
                    <a:pt x="16566" y="58846"/>
                    <a:pt x="16019" y="59120"/>
                    <a:pt x="15624" y="59545"/>
                  </a:cubicBezTo>
                  <a:cubicBezTo>
                    <a:pt x="14803" y="60518"/>
                    <a:pt x="14986" y="61916"/>
                    <a:pt x="15290" y="64226"/>
                  </a:cubicBezTo>
                  <a:cubicBezTo>
                    <a:pt x="15351" y="64621"/>
                    <a:pt x="15411" y="65108"/>
                    <a:pt x="15472" y="65594"/>
                  </a:cubicBezTo>
                  <a:cubicBezTo>
                    <a:pt x="15351" y="65564"/>
                    <a:pt x="15259" y="65564"/>
                    <a:pt x="15138" y="65564"/>
                  </a:cubicBezTo>
                  <a:cubicBezTo>
                    <a:pt x="14408" y="65564"/>
                    <a:pt x="13740" y="65898"/>
                    <a:pt x="13284" y="66506"/>
                  </a:cubicBezTo>
                  <a:cubicBezTo>
                    <a:pt x="12858" y="67114"/>
                    <a:pt x="12706" y="67874"/>
                    <a:pt x="12858" y="68968"/>
                  </a:cubicBezTo>
                  <a:cubicBezTo>
                    <a:pt x="12068" y="69181"/>
                    <a:pt x="11460" y="69910"/>
                    <a:pt x="11460" y="70761"/>
                  </a:cubicBezTo>
                  <a:lnTo>
                    <a:pt x="11460" y="77722"/>
                  </a:lnTo>
                  <a:lnTo>
                    <a:pt x="7448" y="77722"/>
                  </a:lnTo>
                  <a:cubicBezTo>
                    <a:pt x="6445" y="77722"/>
                    <a:pt x="5624" y="78543"/>
                    <a:pt x="5624" y="79546"/>
                  </a:cubicBezTo>
                  <a:lnTo>
                    <a:pt x="5624" y="130033"/>
                  </a:lnTo>
                  <a:cubicBezTo>
                    <a:pt x="2007" y="130428"/>
                    <a:pt x="1" y="130975"/>
                    <a:pt x="1" y="132860"/>
                  </a:cubicBezTo>
                  <a:cubicBezTo>
                    <a:pt x="1" y="134744"/>
                    <a:pt x="2159" y="135109"/>
                    <a:pt x="3466" y="135352"/>
                  </a:cubicBezTo>
                  <a:cubicBezTo>
                    <a:pt x="4773" y="135565"/>
                    <a:pt x="6718" y="135808"/>
                    <a:pt x="9211" y="136021"/>
                  </a:cubicBezTo>
                  <a:cubicBezTo>
                    <a:pt x="14074" y="136446"/>
                    <a:pt x="21004" y="136811"/>
                    <a:pt x="29819" y="137115"/>
                  </a:cubicBezTo>
                  <a:cubicBezTo>
                    <a:pt x="47965" y="137784"/>
                    <a:pt x="72039" y="138148"/>
                    <a:pt x="97632" y="138148"/>
                  </a:cubicBezTo>
                  <a:cubicBezTo>
                    <a:pt x="123255" y="138148"/>
                    <a:pt x="147329" y="137784"/>
                    <a:pt x="165445" y="137115"/>
                  </a:cubicBezTo>
                  <a:cubicBezTo>
                    <a:pt x="174290" y="136811"/>
                    <a:pt x="181220" y="136446"/>
                    <a:pt x="186083" y="136021"/>
                  </a:cubicBezTo>
                  <a:cubicBezTo>
                    <a:pt x="188576" y="135808"/>
                    <a:pt x="190521" y="135565"/>
                    <a:pt x="191828" y="135352"/>
                  </a:cubicBezTo>
                  <a:cubicBezTo>
                    <a:pt x="193105" y="135109"/>
                    <a:pt x="195293" y="134744"/>
                    <a:pt x="195293" y="132860"/>
                  </a:cubicBezTo>
                  <a:cubicBezTo>
                    <a:pt x="195293" y="130914"/>
                    <a:pt x="193044" y="130549"/>
                    <a:pt x="191585" y="130306"/>
                  </a:cubicBezTo>
                  <a:cubicBezTo>
                    <a:pt x="190430" y="130124"/>
                    <a:pt x="188849" y="129911"/>
                    <a:pt x="186873" y="129759"/>
                  </a:cubicBezTo>
                  <a:lnTo>
                    <a:pt x="186873" y="79546"/>
                  </a:lnTo>
                  <a:cubicBezTo>
                    <a:pt x="186873" y="78543"/>
                    <a:pt x="186053" y="77722"/>
                    <a:pt x="185050" y="77722"/>
                  </a:cubicBezTo>
                  <a:lnTo>
                    <a:pt x="155323" y="77722"/>
                  </a:lnTo>
                  <a:lnTo>
                    <a:pt x="154897" y="76415"/>
                  </a:lnTo>
                  <a:lnTo>
                    <a:pt x="160824" y="76415"/>
                  </a:lnTo>
                  <a:cubicBezTo>
                    <a:pt x="163226" y="76415"/>
                    <a:pt x="165201" y="74439"/>
                    <a:pt x="165201" y="72008"/>
                  </a:cubicBezTo>
                  <a:lnTo>
                    <a:pt x="165201" y="4408"/>
                  </a:lnTo>
                  <a:cubicBezTo>
                    <a:pt x="165201" y="1976"/>
                    <a:pt x="163226" y="0"/>
                    <a:pt x="160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460025" y="3087725"/>
              <a:ext cx="169475" cy="166425"/>
            </a:xfrm>
            <a:custGeom>
              <a:avLst/>
              <a:gdLst/>
              <a:ahLst/>
              <a:cxnLst/>
              <a:rect l="l" t="t" r="r" b="b"/>
              <a:pathLst>
                <a:path w="6779" h="6657" extrusionOk="0">
                  <a:moveTo>
                    <a:pt x="2280" y="0"/>
                  </a:moveTo>
                  <a:lnTo>
                    <a:pt x="0" y="6657"/>
                  </a:lnTo>
                  <a:lnTo>
                    <a:pt x="2006" y="6657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187275" y="3087725"/>
              <a:ext cx="169475" cy="166425"/>
            </a:xfrm>
            <a:custGeom>
              <a:avLst/>
              <a:gdLst/>
              <a:ahLst/>
              <a:cxnLst/>
              <a:rect l="l" t="t" r="r" b="b"/>
              <a:pathLst>
                <a:path w="6779" h="6657" extrusionOk="0">
                  <a:moveTo>
                    <a:pt x="0" y="0"/>
                  </a:moveTo>
                  <a:lnTo>
                    <a:pt x="4803" y="6657"/>
                  </a:lnTo>
                  <a:lnTo>
                    <a:pt x="6779" y="6657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230525" y="1298950"/>
              <a:ext cx="3356475" cy="1818425"/>
            </a:xfrm>
            <a:custGeom>
              <a:avLst/>
              <a:gdLst/>
              <a:ahLst/>
              <a:cxnLst/>
              <a:rect l="l" t="t" r="r" b="b"/>
              <a:pathLst>
                <a:path w="134259" h="72737" extrusionOk="0">
                  <a:moveTo>
                    <a:pt x="2554" y="0"/>
                  </a:moveTo>
                  <a:cubicBezTo>
                    <a:pt x="1156" y="0"/>
                    <a:pt x="1" y="1155"/>
                    <a:pt x="1" y="2584"/>
                  </a:cubicBezTo>
                  <a:lnTo>
                    <a:pt x="1" y="70184"/>
                  </a:lnTo>
                  <a:cubicBezTo>
                    <a:pt x="1" y="71612"/>
                    <a:pt x="1156" y="72737"/>
                    <a:pt x="2554" y="72737"/>
                  </a:cubicBezTo>
                  <a:lnTo>
                    <a:pt x="131705" y="72737"/>
                  </a:lnTo>
                  <a:cubicBezTo>
                    <a:pt x="133104" y="72737"/>
                    <a:pt x="134259" y="71612"/>
                    <a:pt x="134259" y="70184"/>
                  </a:cubicBezTo>
                  <a:lnTo>
                    <a:pt x="134259" y="2584"/>
                  </a:lnTo>
                  <a:cubicBezTo>
                    <a:pt x="134259" y="1155"/>
                    <a:pt x="133104" y="0"/>
                    <a:pt x="1317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325525" y="1374175"/>
              <a:ext cx="3165725" cy="1668750"/>
            </a:xfrm>
            <a:custGeom>
              <a:avLst/>
              <a:gdLst/>
              <a:ahLst/>
              <a:cxnLst/>
              <a:rect l="l" t="t" r="r" b="b"/>
              <a:pathLst>
                <a:path w="126629" h="66750" extrusionOk="0">
                  <a:moveTo>
                    <a:pt x="0" y="0"/>
                  </a:moveTo>
                  <a:lnTo>
                    <a:pt x="0" y="66749"/>
                  </a:lnTo>
                  <a:lnTo>
                    <a:pt x="126629" y="66749"/>
                  </a:lnTo>
                  <a:lnTo>
                    <a:pt x="1266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48900" y="4488200"/>
              <a:ext cx="4789625" cy="173275"/>
            </a:xfrm>
            <a:custGeom>
              <a:avLst/>
              <a:gdLst/>
              <a:ahLst/>
              <a:cxnLst/>
              <a:rect l="l" t="t" r="r" b="b"/>
              <a:pathLst>
                <a:path w="191585" h="6931" extrusionOk="0">
                  <a:moveTo>
                    <a:pt x="95778" y="0"/>
                  </a:moveTo>
                  <a:cubicBezTo>
                    <a:pt x="42889" y="0"/>
                    <a:pt x="1" y="1551"/>
                    <a:pt x="1" y="3466"/>
                  </a:cubicBezTo>
                  <a:cubicBezTo>
                    <a:pt x="1" y="5380"/>
                    <a:pt x="42889" y="6931"/>
                    <a:pt x="95778" y="6931"/>
                  </a:cubicBezTo>
                  <a:cubicBezTo>
                    <a:pt x="148697" y="6931"/>
                    <a:pt x="191585" y="5380"/>
                    <a:pt x="191585" y="3466"/>
                  </a:cubicBezTo>
                  <a:cubicBezTo>
                    <a:pt x="191585" y="1551"/>
                    <a:pt x="148697" y="0"/>
                    <a:pt x="95778" y="0"/>
                  </a:cubicBezTo>
                  <a:close/>
                </a:path>
              </a:pathLst>
            </a:custGeom>
            <a:solidFill>
              <a:srgbClr val="E1D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846625" y="2644700"/>
              <a:ext cx="262300" cy="422900"/>
            </a:xfrm>
            <a:custGeom>
              <a:avLst/>
              <a:gdLst/>
              <a:ahLst/>
              <a:cxnLst/>
              <a:rect l="l" t="t" r="r" b="b"/>
              <a:pathLst>
                <a:path w="10492" h="16916" extrusionOk="0">
                  <a:moveTo>
                    <a:pt x="6208" y="1"/>
                  </a:moveTo>
                  <a:cubicBezTo>
                    <a:pt x="4103" y="1"/>
                    <a:pt x="6086" y="6021"/>
                    <a:pt x="4977" y="6021"/>
                  </a:cubicBezTo>
                  <a:cubicBezTo>
                    <a:pt x="4789" y="6021"/>
                    <a:pt x="4512" y="5847"/>
                    <a:pt x="4110" y="5442"/>
                  </a:cubicBezTo>
                  <a:cubicBezTo>
                    <a:pt x="3812" y="5146"/>
                    <a:pt x="3593" y="5016"/>
                    <a:pt x="3436" y="5016"/>
                  </a:cubicBezTo>
                  <a:cubicBezTo>
                    <a:pt x="2253" y="5016"/>
                    <a:pt x="4628" y="12464"/>
                    <a:pt x="3058" y="12464"/>
                  </a:cubicBezTo>
                  <a:cubicBezTo>
                    <a:pt x="2889" y="12464"/>
                    <a:pt x="2676" y="12378"/>
                    <a:pt x="2408" y="12189"/>
                  </a:cubicBezTo>
                  <a:cubicBezTo>
                    <a:pt x="1949" y="11869"/>
                    <a:pt x="1613" y="11733"/>
                    <a:pt x="1374" y="11733"/>
                  </a:cubicBezTo>
                  <a:cubicBezTo>
                    <a:pt x="0" y="11733"/>
                    <a:pt x="1831" y="16232"/>
                    <a:pt x="1831" y="16232"/>
                  </a:cubicBezTo>
                  <a:cubicBezTo>
                    <a:pt x="1831" y="16232"/>
                    <a:pt x="3107" y="16915"/>
                    <a:pt x="4648" y="16915"/>
                  </a:cubicBezTo>
                  <a:cubicBezTo>
                    <a:pt x="5645" y="16915"/>
                    <a:pt x="6753" y="16629"/>
                    <a:pt x="7697" y="15685"/>
                  </a:cubicBezTo>
                  <a:cubicBezTo>
                    <a:pt x="9733" y="13649"/>
                    <a:pt x="10436" y="11548"/>
                    <a:pt x="9399" y="11548"/>
                  </a:cubicBezTo>
                  <a:cubicBezTo>
                    <a:pt x="9213" y="11548"/>
                    <a:pt x="8971" y="11616"/>
                    <a:pt x="8670" y="11764"/>
                  </a:cubicBezTo>
                  <a:cubicBezTo>
                    <a:pt x="8519" y="11839"/>
                    <a:pt x="8403" y="11874"/>
                    <a:pt x="8317" y="11874"/>
                  </a:cubicBezTo>
                  <a:cubicBezTo>
                    <a:pt x="7298" y="11874"/>
                    <a:pt x="10492" y="6961"/>
                    <a:pt x="8670" y="6961"/>
                  </a:cubicBezTo>
                  <a:cubicBezTo>
                    <a:pt x="6724" y="6961"/>
                    <a:pt x="8670" y="1"/>
                    <a:pt x="6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834625" y="3022375"/>
              <a:ext cx="269025" cy="228000"/>
            </a:xfrm>
            <a:custGeom>
              <a:avLst/>
              <a:gdLst/>
              <a:ahLst/>
              <a:cxnLst/>
              <a:rect l="l" t="t" r="r" b="b"/>
              <a:pathLst>
                <a:path w="10761" h="9120" extrusionOk="0">
                  <a:moveTo>
                    <a:pt x="1" y="0"/>
                  </a:moveTo>
                  <a:lnTo>
                    <a:pt x="1" y="9119"/>
                  </a:lnTo>
                  <a:lnTo>
                    <a:pt x="10761" y="9119"/>
                  </a:lnTo>
                  <a:lnTo>
                    <a:pt x="10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980525" y="2694100"/>
              <a:ext cx="31175" cy="328300"/>
            </a:xfrm>
            <a:custGeom>
              <a:avLst/>
              <a:gdLst/>
              <a:ahLst/>
              <a:cxnLst/>
              <a:rect l="l" t="t" r="r" b="b"/>
              <a:pathLst>
                <a:path w="1247" h="13132" extrusionOk="0">
                  <a:moveTo>
                    <a:pt x="852" y="0"/>
                  </a:moveTo>
                  <a:lnTo>
                    <a:pt x="852" y="0"/>
                  </a:lnTo>
                  <a:cubicBezTo>
                    <a:pt x="973" y="1095"/>
                    <a:pt x="1034" y="2189"/>
                    <a:pt x="1095" y="3283"/>
                  </a:cubicBezTo>
                  <a:cubicBezTo>
                    <a:pt x="1125" y="4408"/>
                    <a:pt x="1125" y="5502"/>
                    <a:pt x="1064" y="6596"/>
                  </a:cubicBezTo>
                  <a:cubicBezTo>
                    <a:pt x="1034" y="7721"/>
                    <a:pt x="912" y="8815"/>
                    <a:pt x="760" y="9909"/>
                  </a:cubicBezTo>
                  <a:cubicBezTo>
                    <a:pt x="578" y="11004"/>
                    <a:pt x="335" y="12067"/>
                    <a:pt x="1" y="13131"/>
                  </a:cubicBezTo>
                  <a:cubicBezTo>
                    <a:pt x="396" y="12098"/>
                    <a:pt x="639" y="11004"/>
                    <a:pt x="852" y="9909"/>
                  </a:cubicBezTo>
                  <a:cubicBezTo>
                    <a:pt x="1004" y="8815"/>
                    <a:pt x="1125" y="7721"/>
                    <a:pt x="1186" y="6596"/>
                  </a:cubicBezTo>
                  <a:cubicBezTo>
                    <a:pt x="1247" y="4408"/>
                    <a:pt x="1156" y="2189"/>
                    <a:pt x="852" y="0"/>
                  </a:cubicBezTo>
                  <a:close/>
                </a:path>
              </a:pathLst>
            </a:custGeom>
            <a:solidFill>
              <a:srgbClr val="002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688725" y="3241975"/>
              <a:ext cx="4440075" cy="1335150"/>
            </a:xfrm>
            <a:custGeom>
              <a:avLst/>
              <a:gdLst/>
              <a:ahLst/>
              <a:cxnLst/>
              <a:rect l="l" t="t" r="r" b="b"/>
              <a:pathLst>
                <a:path w="177603" h="53406" extrusionOk="0">
                  <a:moveTo>
                    <a:pt x="1" y="1"/>
                  </a:moveTo>
                  <a:lnTo>
                    <a:pt x="1" y="53406"/>
                  </a:lnTo>
                  <a:lnTo>
                    <a:pt x="177603" y="53406"/>
                  </a:lnTo>
                  <a:lnTo>
                    <a:pt x="1776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51050" y="3302000"/>
              <a:ext cx="4316975" cy="1214350"/>
            </a:xfrm>
            <a:custGeom>
              <a:avLst/>
              <a:gdLst/>
              <a:ahLst/>
              <a:cxnLst/>
              <a:rect l="l" t="t" r="r" b="b"/>
              <a:pathLst>
                <a:path w="172679" h="48574" extrusionOk="0">
                  <a:moveTo>
                    <a:pt x="172587" y="1"/>
                  </a:moveTo>
                  <a:lnTo>
                    <a:pt x="30" y="92"/>
                  </a:lnTo>
                  <a:lnTo>
                    <a:pt x="0" y="92"/>
                  </a:lnTo>
                  <a:lnTo>
                    <a:pt x="0" y="123"/>
                  </a:lnTo>
                  <a:lnTo>
                    <a:pt x="30" y="48482"/>
                  </a:lnTo>
                  <a:lnTo>
                    <a:pt x="61" y="153"/>
                  </a:lnTo>
                  <a:lnTo>
                    <a:pt x="61" y="153"/>
                  </a:lnTo>
                  <a:lnTo>
                    <a:pt x="172465" y="214"/>
                  </a:lnTo>
                  <a:lnTo>
                    <a:pt x="172465" y="214"/>
                  </a:lnTo>
                  <a:lnTo>
                    <a:pt x="172496" y="48421"/>
                  </a:lnTo>
                  <a:lnTo>
                    <a:pt x="172496" y="48421"/>
                  </a:lnTo>
                  <a:lnTo>
                    <a:pt x="30" y="48482"/>
                  </a:lnTo>
                  <a:lnTo>
                    <a:pt x="30" y="48482"/>
                  </a:lnTo>
                  <a:lnTo>
                    <a:pt x="172587" y="48573"/>
                  </a:lnTo>
                  <a:lnTo>
                    <a:pt x="172678" y="48573"/>
                  </a:lnTo>
                  <a:lnTo>
                    <a:pt x="172678" y="48482"/>
                  </a:lnTo>
                  <a:lnTo>
                    <a:pt x="172678" y="123"/>
                  </a:lnTo>
                  <a:lnTo>
                    <a:pt x="17267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51800" y="3775425"/>
              <a:ext cx="4313925" cy="5350"/>
            </a:xfrm>
            <a:custGeom>
              <a:avLst/>
              <a:gdLst/>
              <a:ahLst/>
              <a:cxnLst/>
              <a:rect l="l" t="t" r="r" b="b"/>
              <a:pathLst>
                <a:path w="172557" h="214" extrusionOk="0">
                  <a:moveTo>
                    <a:pt x="86264" y="0"/>
                  </a:moveTo>
                  <a:lnTo>
                    <a:pt x="43132" y="31"/>
                  </a:lnTo>
                  <a:lnTo>
                    <a:pt x="0" y="92"/>
                  </a:lnTo>
                  <a:lnTo>
                    <a:pt x="43132" y="183"/>
                  </a:lnTo>
                  <a:lnTo>
                    <a:pt x="86264" y="213"/>
                  </a:lnTo>
                  <a:lnTo>
                    <a:pt x="129425" y="183"/>
                  </a:lnTo>
                  <a:lnTo>
                    <a:pt x="172557" y="92"/>
                  </a:lnTo>
                  <a:lnTo>
                    <a:pt x="129425" y="3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751800" y="3838500"/>
              <a:ext cx="4313925" cy="5325"/>
            </a:xfrm>
            <a:custGeom>
              <a:avLst/>
              <a:gdLst/>
              <a:ahLst/>
              <a:cxnLst/>
              <a:rect l="l" t="t" r="r" b="b"/>
              <a:pathLst>
                <a:path w="172557" h="213" extrusionOk="0">
                  <a:moveTo>
                    <a:pt x="86264" y="0"/>
                  </a:moveTo>
                  <a:lnTo>
                    <a:pt x="43132" y="31"/>
                  </a:lnTo>
                  <a:lnTo>
                    <a:pt x="0" y="91"/>
                  </a:lnTo>
                  <a:lnTo>
                    <a:pt x="43132" y="183"/>
                  </a:lnTo>
                  <a:lnTo>
                    <a:pt x="86264" y="213"/>
                  </a:lnTo>
                  <a:lnTo>
                    <a:pt x="129425" y="183"/>
                  </a:lnTo>
                  <a:lnTo>
                    <a:pt x="172557" y="91"/>
                  </a:lnTo>
                  <a:lnTo>
                    <a:pt x="129425" y="3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1"/>
          <p:cNvGrpSpPr/>
          <p:nvPr/>
        </p:nvGrpSpPr>
        <p:grpSpPr>
          <a:xfrm>
            <a:off x="3155100" y="511400"/>
            <a:ext cx="2645500" cy="2112544"/>
            <a:chOff x="3155100" y="511400"/>
            <a:chExt cx="2645500" cy="2112544"/>
          </a:xfrm>
        </p:grpSpPr>
        <p:sp>
          <p:nvSpPr>
            <p:cNvPr id="513" name="Google Shape;513;p31"/>
            <p:cNvSpPr/>
            <p:nvPr/>
          </p:nvSpPr>
          <p:spPr>
            <a:xfrm>
              <a:off x="3155100" y="511400"/>
              <a:ext cx="1481925" cy="2112544"/>
            </a:xfrm>
            <a:custGeom>
              <a:avLst/>
              <a:gdLst/>
              <a:ahLst/>
              <a:cxnLst/>
              <a:rect l="l" t="t" r="r" b="b"/>
              <a:pathLst>
                <a:path w="59277" h="75106" extrusionOk="0">
                  <a:moveTo>
                    <a:pt x="34123" y="1"/>
                  </a:moveTo>
                  <a:lnTo>
                    <a:pt x="0" y="75106"/>
                  </a:lnTo>
                  <a:lnTo>
                    <a:pt x="28621" y="75089"/>
                  </a:lnTo>
                  <a:lnTo>
                    <a:pt x="59277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4318450" y="511400"/>
              <a:ext cx="1482150" cy="2112544"/>
            </a:xfrm>
            <a:custGeom>
              <a:avLst/>
              <a:gdLst/>
              <a:ahLst/>
              <a:cxnLst/>
              <a:rect l="l" t="t" r="r" b="b"/>
              <a:pathLst>
                <a:path w="59286" h="75106" extrusionOk="0">
                  <a:moveTo>
                    <a:pt x="34132" y="1"/>
                  </a:moveTo>
                  <a:lnTo>
                    <a:pt x="0" y="75106"/>
                  </a:lnTo>
                  <a:lnTo>
                    <a:pt x="28629" y="75089"/>
                  </a:lnTo>
                  <a:lnTo>
                    <a:pt x="59285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1"/>
          <p:cNvSpPr txBox="1">
            <a:spLocks noGrp="1"/>
          </p:cNvSpPr>
          <p:nvPr>
            <p:ph type="subTitle" idx="1"/>
          </p:nvPr>
        </p:nvSpPr>
        <p:spPr>
          <a:xfrm>
            <a:off x="5398180" y="832780"/>
            <a:ext cx="3433763" cy="1631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NETRA AWATE(001529534)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SAKSHI NAYAK(002193939)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SHREYA BIDARKAR(001550684)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TARU SHUKLA(002193864)</a:t>
            </a:r>
            <a:endParaRPr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33841" y="2219583"/>
            <a:ext cx="4560297" cy="2931824"/>
            <a:chOff x="7542200" y="2476000"/>
            <a:chExt cx="4061650" cy="2604925"/>
          </a:xfrm>
        </p:grpSpPr>
        <p:sp>
          <p:nvSpPr>
            <p:cNvPr id="517" name="Google Shape;517;p31"/>
            <p:cNvSpPr/>
            <p:nvPr/>
          </p:nvSpPr>
          <p:spPr>
            <a:xfrm>
              <a:off x="7542200" y="2476000"/>
              <a:ext cx="4061650" cy="2604925"/>
            </a:xfrm>
            <a:custGeom>
              <a:avLst/>
              <a:gdLst/>
              <a:ahLst/>
              <a:cxnLst/>
              <a:rect l="l" t="t" r="r" b="b"/>
              <a:pathLst>
                <a:path w="162466" h="104197" extrusionOk="0">
                  <a:moveTo>
                    <a:pt x="110550" y="1"/>
                  </a:moveTo>
                  <a:cubicBezTo>
                    <a:pt x="105565" y="1"/>
                    <a:pt x="101826" y="2767"/>
                    <a:pt x="100610" y="7357"/>
                  </a:cubicBezTo>
                  <a:cubicBezTo>
                    <a:pt x="100489" y="7813"/>
                    <a:pt x="100549" y="8299"/>
                    <a:pt x="100762" y="8694"/>
                  </a:cubicBezTo>
                  <a:cubicBezTo>
                    <a:pt x="100276" y="9454"/>
                    <a:pt x="100063" y="10487"/>
                    <a:pt x="100002" y="11399"/>
                  </a:cubicBezTo>
                  <a:cubicBezTo>
                    <a:pt x="100002" y="11825"/>
                    <a:pt x="99972" y="12311"/>
                    <a:pt x="100033" y="12828"/>
                  </a:cubicBezTo>
                  <a:cubicBezTo>
                    <a:pt x="100033" y="12828"/>
                    <a:pt x="100033" y="12858"/>
                    <a:pt x="100033" y="12858"/>
                  </a:cubicBezTo>
                  <a:cubicBezTo>
                    <a:pt x="99668" y="13649"/>
                    <a:pt x="99790" y="14621"/>
                    <a:pt x="100337" y="15533"/>
                  </a:cubicBezTo>
                  <a:cubicBezTo>
                    <a:pt x="100398" y="17174"/>
                    <a:pt x="100580" y="19515"/>
                    <a:pt x="101978" y="21095"/>
                  </a:cubicBezTo>
                  <a:cubicBezTo>
                    <a:pt x="99729" y="21673"/>
                    <a:pt x="97692" y="22737"/>
                    <a:pt x="95929" y="24257"/>
                  </a:cubicBezTo>
                  <a:cubicBezTo>
                    <a:pt x="95565" y="24561"/>
                    <a:pt x="95169" y="24925"/>
                    <a:pt x="94805" y="25290"/>
                  </a:cubicBezTo>
                  <a:cubicBezTo>
                    <a:pt x="94774" y="25320"/>
                    <a:pt x="94774" y="25351"/>
                    <a:pt x="94744" y="25381"/>
                  </a:cubicBezTo>
                  <a:cubicBezTo>
                    <a:pt x="92616" y="27631"/>
                    <a:pt x="91036" y="30609"/>
                    <a:pt x="90154" y="34044"/>
                  </a:cubicBezTo>
                  <a:lnTo>
                    <a:pt x="73680" y="34044"/>
                  </a:lnTo>
                  <a:cubicBezTo>
                    <a:pt x="72342" y="25108"/>
                    <a:pt x="68360" y="21916"/>
                    <a:pt x="62676" y="20943"/>
                  </a:cubicBezTo>
                  <a:cubicBezTo>
                    <a:pt x="64044" y="19393"/>
                    <a:pt x="64287" y="17235"/>
                    <a:pt x="64348" y="15746"/>
                  </a:cubicBezTo>
                  <a:cubicBezTo>
                    <a:pt x="65108" y="14773"/>
                    <a:pt x="65351" y="13618"/>
                    <a:pt x="64987" y="12706"/>
                  </a:cubicBezTo>
                  <a:cubicBezTo>
                    <a:pt x="64895" y="12463"/>
                    <a:pt x="64743" y="12250"/>
                    <a:pt x="64591" y="12068"/>
                  </a:cubicBezTo>
                  <a:cubicBezTo>
                    <a:pt x="64591" y="11794"/>
                    <a:pt x="64561" y="11582"/>
                    <a:pt x="64561" y="11399"/>
                  </a:cubicBezTo>
                  <a:cubicBezTo>
                    <a:pt x="64531" y="10883"/>
                    <a:pt x="64439" y="10001"/>
                    <a:pt x="64105" y="9241"/>
                  </a:cubicBezTo>
                  <a:cubicBezTo>
                    <a:pt x="64044" y="8968"/>
                    <a:pt x="64014" y="8724"/>
                    <a:pt x="63923" y="8451"/>
                  </a:cubicBezTo>
                  <a:cubicBezTo>
                    <a:pt x="64470" y="7569"/>
                    <a:pt x="64743" y="6658"/>
                    <a:pt x="64743" y="5806"/>
                  </a:cubicBezTo>
                  <a:cubicBezTo>
                    <a:pt x="64743" y="4347"/>
                    <a:pt x="63953" y="1855"/>
                    <a:pt x="58786" y="1308"/>
                  </a:cubicBezTo>
                  <a:cubicBezTo>
                    <a:pt x="57965" y="700"/>
                    <a:pt x="56840" y="487"/>
                    <a:pt x="55929" y="487"/>
                  </a:cubicBezTo>
                  <a:cubicBezTo>
                    <a:pt x="55108" y="487"/>
                    <a:pt x="53953" y="670"/>
                    <a:pt x="52828" y="1430"/>
                  </a:cubicBezTo>
                  <a:cubicBezTo>
                    <a:pt x="50822" y="1460"/>
                    <a:pt x="49150" y="2007"/>
                    <a:pt x="47874" y="3132"/>
                  </a:cubicBezTo>
                  <a:cubicBezTo>
                    <a:pt x="45229" y="5381"/>
                    <a:pt x="45169" y="8876"/>
                    <a:pt x="45138" y="11430"/>
                  </a:cubicBezTo>
                  <a:cubicBezTo>
                    <a:pt x="45108" y="13405"/>
                    <a:pt x="45077" y="16415"/>
                    <a:pt x="47053" y="19241"/>
                  </a:cubicBezTo>
                  <a:cubicBezTo>
                    <a:pt x="47327" y="19576"/>
                    <a:pt x="47813" y="20275"/>
                    <a:pt x="48512" y="20974"/>
                  </a:cubicBezTo>
                  <a:cubicBezTo>
                    <a:pt x="42220" y="22129"/>
                    <a:pt x="38816" y="26080"/>
                    <a:pt x="37114" y="34044"/>
                  </a:cubicBezTo>
                  <a:lnTo>
                    <a:pt x="20609" y="34044"/>
                  </a:lnTo>
                  <a:cubicBezTo>
                    <a:pt x="20244" y="34044"/>
                    <a:pt x="19910" y="34074"/>
                    <a:pt x="19545" y="34135"/>
                  </a:cubicBezTo>
                  <a:cubicBezTo>
                    <a:pt x="19211" y="34166"/>
                    <a:pt x="18876" y="34257"/>
                    <a:pt x="18542" y="34348"/>
                  </a:cubicBezTo>
                  <a:cubicBezTo>
                    <a:pt x="18238" y="34439"/>
                    <a:pt x="17934" y="34530"/>
                    <a:pt x="17630" y="34682"/>
                  </a:cubicBezTo>
                  <a:cubicBezTo>
                    <a:pt x="17326" y="34804"/>
                    <a:pt x="17022" y="34986"/>
                    <a:pt x="16749" y="35138"/>
                  </a:cubicBezTo>
                  <a:cubicBezTo>
                    <a:pt x="16749" y="35138"/>
                    <a:pt x="13223" y="37418"/>
                    <a:pt x="13192" y="37448"/>
                  </a:cubicBezTo>
                  <a:cubicBezTo>
                    <a:pt x="12797" y="37722"/>
                    <a:pt x="12402" y="38026"/>
                    <a:pt x="12068" y="38391"/>
                  </a:cubicBezTo>
                  <a:cubicBezTo>
                    <a:pt x="11399" y="39090"/>
                    <a:pt x="10943" y="39880"/>
                    <a:pt x="10669" y="40761"/>
                  </a:cubicBezTo>
                  <a:cubicBezTo>
                    <a:pt x="10365" y="41673"/>
                    <a:pt x="10305" y="42616"/>
                    <a:pt x="10426" y="43619"/>
                  </a:cubicBezTo>
                  <a:lnTo>
                    <a:pt x="11186" y="48664"/>
                  </a:lnTo>
                  <a:lnTo>
                    <a:pt x="2736" y="54926"/>
                  </a:lnTo>
                  <a:cubicBezTo>
                    <a:pt x="2706" y="54956"/>
                    <a:pt x="2645" y="54987"/>
                    <a:pt x="2615" y="55017"/>
                  </a:cubicBezTo>
                  <a:cubicBezTo>
                    <a:pt x="2341" y="55230"/>
                    <a:pt x="2067" y="55442"/>
                    <a:pt x="1855" y="55686"/>
                  </a:cubicBezTo>
                  <a:cubicBezTo>
                    <a:pt x="1156" y="56446"/>
                    <a:pt x="639" y="57297"/>
                    <a:pt x="365" y="58269"/>
                  </a:cubicBezTo>
                  <a:cubicBezTo>
                    <a:pt x="61" y="59242"/>
                    <a:pt x="1" y="60275"/>
                    <a:pt x="213" y="61309"/>
                  </a:cubicBezTo>
                  <a:lnTo>
                    <a:pt x="5897" y="91948"/>
                  </a:lnTo>
                  <a:cubicBezTo>
                    <a:pt x="6049" y="92829"/>
                    <a:pt x="6809" y="93467"/>
                    <a:pt x="7691" y="93467"/>
                  </a:cubicBezTo>
                  <a:lnTo>
                    <a:pt x="8147" y="93467"/>
                  </a:lnTo>
                  <a:lnTo>
                    <a:pt x="4256" y="96537"/>
                  </a:lnTo>
                  <a:cubicBezTo>
                    <a:pt x="2280" y="98087"/>
                    <a:pt x="2463" y="99607"/>
                    <a:pt x="2706" y="100367"/>
                  </a:cubicBezTo>
                  <a:cubicBezTo>
                    <a:pt x="3861" y="103680"/>
                    <a:pt x="11308" y="103802"/>
                    <a:pt x="11369" y="103802"/>
                  </a:cubicBezTo>
                  <a:lnTo>
                    <a:pt x="12584" y="103802"/>
                  </a:lnTo>
                  <a:cubicBezTo>
                    <a:pt x="25746" y="103802"/>
                    <a:pt x="38907" y="103832"/>
                    <a:pt x="52068" y="103832"/>
                  </a:cubicBezTo>
                  <a:lnTo>
                    <a:pt x="91552" y="103832"/>
                  </a:lnTo>
                  <a:cubicBezTo>
                    <a:pt x="101279" y="103832"/>
                    <a:pt x="111188" y="103893"/>
                    <a:pt x="120763" y="103954"/>
                  </a:cubicBezTo>
                  <a:cubicBezTo>
                    <a:pt x="126112" y="103984"/>
                    <a:pt x="131462" y="103984"/>
                    <a:pt x="136812" y="104015"/>
                  </a:cubicBezTo>
                  <a:cubicBezTo>
                    <a:pt x="138939" y="104015"/>
                    <a:pt x="141067" y="104045"/>
                    <a:pt x="143225" y="104045"/>
                  </a:cubicBezTo>
                  <a:cubicBezTo>
                    <a:pt x="144958" y="104045"/>
                    <a:pt x="146690" y="104015"/>
                    <a:pt x="148484" y="104015"/>
                  </a:cubicBezTo>
                  <a:cubicBezTo>
                    <a:pt x="148970" y="104015"/>
                    <a:pt x="149578" y="104075"/>
                    <a:pt x="150216" y="104106"/>
                  </a:cubicBezTo>
                  <a:cubicBezTo>
                    <a:pt x="150976" y="104167"/>
                    <a:pt x="151827" y="104197"/>
                    <a:pt x="152648" y="104197"/>
                  </a:cubicBezTo>
                  <a:cubicBezTo>
                    <a:pt x="154016" y="104197"/>
                    <a:pt x="155110" y="104075"/>
                    <a:pt x="156052" y="103741"/>
                  </a:cubicBezTo>
                  <a:cubicBezTo>
                    <a:pt x="156812" y="103498"/>
                    <a:pt x="157481" y="103133"/>
                    <a:pt x="158028" y="102677"/>
                  </a:cubicBezTo>
                  <a:cubicBezTo>
                    <a:pt x="158788" y="102008"/>
                    <a:pt x="159183" y="101097"/>
                    <a:pt x="159152" y="100124"/>
                  </a:cubicBezTo>
                  <a:cubicBezTo>
                    <a:pt x="159122" y="98331"/>
                    <a:pt x="157693" y="96264"/>
                    <a:pt x="154502" y="93467"/>
                  </a:cubicBezTo>
                  <a:lnTo>
                    <a:pt x="154775" y="93467"/>
                  </a:lnTo>
                  <a:cubicBezTo>
                    <a:pt x="155657" y="93467"/>
                    <a:pt x="156417" y="92829"/>
                    <a:pt x="156599" y="91948"/>
                  </a:cubicBezTo>
                  <a:lnTo>
                    <a:pt x="162283" y="61309"/>
                  </a:lnTo>
                  <a:cubicBezTo>
                    <a:pt x="162466" y="60275"/>
                    <a:pt x="162405" y="59242"/>
                    <a:pt x="162131" y="58269"/>
                  </a:cubicBezTo>
                  <a:cubicBezTo>
                    <a:pt x="161918" y="57570"/>
                    <a:pt x="161614" y="56932"/>
                    <a:pt x="161189" y="56354"/>
                  </a:cubicBezTo>
                  <a:cubicBezTo>
                    <a:pt x="161189" y="55777"/>
                    <a:pt x="160885" y="55199"/>
                    <a:pt x="160368" y="54865"/>
                  </a:cubicBezTo>
                  <a:cubicBezTo>
                    <a:pt x="159973" y="54622"/>
                    <a:pt x="159487" y="54409"/>
                    <a:pt x="158879" y="54257"/>
                  </a:cubicBezTo>
                  <a:lnTo>
                    <a:pt x="151280" y="48664"/>
                  </a:lnTo>
                  <a:lnTo>
                    <a:pt x="151553" y="46932"/>
                  </a:lnTo>
                  <a:cubicBezTo>
                    <a:pt x="151827" y="46537"/>
                    <a:pt x="151949" y="46081"/>
                    <a:pt x="151888" y="45564"/>
                  </a:cubicBezTo>
                  <a:cubicBezTo>
                    <a:pt x="151857" y="45442"/>
                    <a:pt x="151827" y="45351"/>
                    <a:pt x="151797" y="45230"/>
                  </a:cubicBezTo>
                  <a:lnTo>
                    <a:pt x="152040" y="43619"/>
                  </a:lnTo>
                  <a:cubicBezTo>
                    <a:pt x="152192" y="42646"/>
                    <a:pt x="152101" y="41673"/>
                    <a:pt x="151827" y="40761"/>
                  </a:cubicBezTo>
                  <a:cubicBezTo>
                    <a:pt x="151553" y="39880"/>
                    <a:pt x="151067" y="39059"/>
                    <a:pt x="150429" y="38391"/>
                  </a:cubicBezTo>
                  <a:cubicBezTo>
                    <a:pt x="150064" y="38026"/>
                    <a:pt x="149669" y="37691"/>
                    <a:pt x="149213" y="37418"/>
                  </a:cubicBezTo>
                  <a:lnTo>
                    <a:pt x="145718" y="35138"/>
                  </a:lnTo>
                  <a:cubicBezTo>
                    <a:pt x="145444" y="34986"/>
                    <a:pt x="145170" y="34804"/>
                    <a:pt x="144866" y="34682"/>
                  </a:cubicBezTo>
                  <a:cubicBezTo>
                    <a:pt x="144562" y="34530"/>
                    <a:pt x="144228" y="34439"/>
                    <a:pt x="143924" y="34348"/>
                  </a:cubicBezTo>
                  <a:cubicBezTo>
                    <a:pt x="143590" y="34257"/>
                    <a:pt x="143255" y="34166"/>
                    <a:pt x="142921" y="34135"/>
                  </a:cubicBezTo>
                  <a:cubicBezTo>
                    <a:pt x="142587" y="34074"/>
                    <a:pt x="142222" y="34044"/>
                    <a:pt x="141857" y="34044"/>
                  </a:cubicBezTo>
                  <a:lnTo>
                    <a:pt x="134198" y="34044"/>
                  </a:lnTo>
                  <a:cubicBezTo>
                    <a:pt x="134167" y="30305"/>
                    <a:pt x="132343" y="26536"/>
                    <a:pt x="129304" y="24196"/>
                  </a:cubicBezTo>
                  <a:cubicBezTo>
                    <a:pt x="128757" y="23740"/>
                    <a:pt x="128574" y="22828"/>
                    <a:pt x="128301" y="21339"/>
                  </a:cubicBezTo>
                  <a:cubicBezTo>
                    <a:pt x="127845" y="18846"/>
                    <a:pt x="127237" y="15442"/>
                    <a:pt x="123255" y="12980"/>
                  </a:cubicBezTo>
                  <a:cubicBezTo>
                    <a:pt x="122921" y="12797"/>
                    <a:pt x="122799" y="11855"/>
                    <a:pt x="122678" y="10852"/>
                  </a:cubicBezTo>
                  <a:cubicBezTo>
                    <a:pt x="122343" y="8238"/>
                    <a:pt x="121857" y="4256"/>
                    <a:pt x="116477" y="1399"/>
                  </a:cubicBezTo>
                  <a:cubicBezTo>
                    <a:pt x="114835" y="518"/>
                    <a:pt x="112677" y="1"/>
                    <a:pt x="110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0079325" y="2812200"/>
              <a:ext cx="53650" cy="51525"/>
            </a:xfrm>
            <a:custGeom>
              <a:avLst/>
              <a:gdLst/>
              <a:ahLst/>
              <a:cxnLst/>
              <a:rect l="l" t="t" r="r" b="b"/>
              <a:pathLst>
                <a:path w="2146" h="2061" extrusionOk="0">
                  <a:moveTo>
                    <a:pt x="452" y="0"/>
                  </a:moveTo>
                  <a:cubicBezTo>
                    <a:pt x="1" y="0"/>
                    <a:pt x="34" y="866"/>
                    <a:pt x="827" y="1660"/>
                  </a:cubicBezTo>
                  <a:cubicBezTo>
                    <a:pt x="1097" y="1929"/>
                    <a:pt x="1384" y="2060"/>
                    <a:pt x="1597" y="2060"/>
                  </a:cubicBezTo>
                  <a:cubicBezTo>
                    <a:pt x="2009" y="2060"/>
                    <a:pt x="2146" y="1568"/>
                    <a:pt x="1344" y="626"/>
                  </a:cubicBezTo>
                  <a:cubicBezTo>
                    <a:pt x="964" y="179"/>
                    <a:pt x="658" y="0"/>
                    <a:pt x="452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9075675" y="2806850"/>
              <a:ext cx="54125" cy="51175"/>
            </a:xfrm>
            <a:custGeom>
              <a:avLst/>
              <a:gdLst/>
              <a:ahLst/>
              <a:cxnLst/>
              <a:rect l="l" t="t" r="r" b="b"/>
              <a:pathLst>
                <a:path w="2165" h="2047" extrusionOk="0">
                  <a:moveTo>
                    <a:pt x="1714" y="0"/>
                  </a:moveTo>
                  <a:cubicBezTo>
                    <a:pt x="1508" y="0"/>
                    <a:pt x="1202" y="179"/>
                    <a:pt x="821" y="627"/>
                  </a:cubicBezTo>
                  <a:cubicBezTo>
                    <a:pt x="1" y="1547"/>
                    <a:pt x="128" y="2046"/>
                    <a:pt x="545" y="2046"/>
                  </a:cubicBezTo>
                  <a:cubicBezTo>
                    <a:pt x="762" y="2046"/>
                    <a:pt x="1057" y="1911"/>
                    <a:pt x="1337" y="1630"/>
                  </a:cubicBezTo>
                  <a:cubicBezTo>
                    <a:pt x="2130" y="858"/>
                    <a:pt x="2164" y="0"/>
                    <a:pt x="1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0095450" y="2614900"/>
              <a:ext cx="218875" cy="386975"/>
            </a:xfrm>
            <a:custGeom>
              <a:avLst/>
              <a:gdLst/>
              <a:ahLst/>
              <a:cxnLst/>
              <a:rect l="l" t="t" r="r" b="b"/>
              <a:pathLst>
                <a:path w="8755" h="15479" extrusionOk="0">
                  <a:moveTo>
                    <a:pt x="5153" y="1"/>
                  </a:moveTo>
                  <a:cubicBezTo>
                    <a:pt x="927" y="1"/>
                    <a:pt x="0" y="3575"/>
                    <a:pt x="0" y="7758"/>
                  </a:cubicBezTo>
                  <a:cubicBezTo>
                    <a:pt x="0" y="12014"/>
                    <a:pt x="61" y="15479"/>
                    <a:pt x="4225" y="15479"/>
                  </a:cubicBezTo>
                  <a:cubicBezTo>
                    <a:pt x="6718" y="15479"/>
                    <a:pt x="8754" y="12014"/>
                    <a:pt x="8754" y="7758"/>
                  </a:cubicBezTo>
                  <a:cubicBezTo>
                    <a:pt x="8754" y="3472"/>
                    <a:pt x="7964" y="99"/>
                    <a:pt x="5471" y="7"/>
                  </a:cubicBezTo>
                  <a:cubicBezTo>
                    <a:pt x="5363" y="3"/>
                    <a:pt x="5257" y="1"/>
                    <a:pt x="5153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0157000" y="2877225"/>
              <a:ext cx="196075" cy="206725"/>
            </a:xfrm>
            <a:custGeom>
              <a:avLst/>
              <a:gdLst/>
              <a:ahLst/>
              <a:cxnLst/>
              <a:rect l="l" t="t" r="r" b="b"/>
              <a:pathLst>
                <a:path w="7843" h="8269" extrusionOk="0">
                  <a:moveTo>
                    <a:pt x="0" y="1"/>
                  </a:moveTo>
                  <a:lnTo>
                    <a:pt x="0" y="8268"/>
                  </a:lnTo>
                  <a:lnTo>
                    <a:pt x="7842" y="8268"/>
                  </a:lnTo>
                  <a:lnTo>
                    <a:pt x="7842" y="1"/>
                  </a:ln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9805150" y="3116600"/>
              <a:ext cx="902775" cy="794875"/>
            </a:xfrm>
            <a:custGeom>
              <a:avLst/>
              <a:gdLst/>
              <a:ahLst/>
              <a:cxnLst/>
              <a:rect l="l" t="t" r="r" b="b"/>
              <a:pathLst>
                <a:path w="36111" h="31795" extrusionOk="0">
                  <a:moveTo>
                    <a:pt x="6597" y="0"/>
                  </a:moveTo>
                  <a:cubicBezTo>
                    <a:pt x="3557" y="2614"/>
                    <a:pt x="1581" y="6627"/>
                    <a:pt x="852" y="11551"/>
                  </a:cubicBezTo>
                  <a:lnTo>
                    <a:pt x="1" y="21733"/>
                  </a:lnTo>
                  <a:cubicBezTo>
                    <a:pt x="1" y="29818"/>
                    <a:pt x="7509" y="31794"/>
                    <a:pt x="15624" y="31794"/>
                  </a:cubicBezTo>
                  <a:lnTo>
                    <a:pt x="19880" y="31794"/>
                  </a:lnTo>
                  <a:cubicBezTo>
                    <a:pt x="27995" y="31794"/>
                    <a:pt x="36111" y="29575"/>
                    <a:pt x="36111" y="21460"/>
                  </a:cubicBezTo>
                  <a:cubicBezTo>
                    <a:pt x="36111" y="21460"/>
                    <a:pt x="34986" y="14013"/>
                    <a:pt x="34622" y="11551"/>
                  </a:cubicBezTo>
                  <a:cubicBezTo>
                    <a:pt x="33801" y="6019"/>
                    <a:pt x="32372" y="2493"/>
                    <a:pt x="30305" y="244"/>
                  </a:cubicBezTo>
                  <a:cubicBezTo>
                    <a:pt x="28603" y="851"/>
                    <a:pt x="26901" y="1338"/>
                    <a:pt x="25290" y="1733"/>
                  </a:cubicBezTo>
                  <a:cubicBezTo>
                    <a:pt x="22962" y="2294"/>
                    <a:pt x="20428" y="2616"/>
                    <a:pt x="17876" y="2616"/>
                  </a:cubicBezTo>
                  <a:cubicBezTo>
                    <a:pt x="13929" y="2616"/>
                    <a:pt x="9938" y="1846"/>
                    <a:pt x="6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9944975" y="3140925"/>
              <a:ext cx="212800" cy="66875"/>
            </a:xfrm>
            <a:custGeom>
              <a:avLst/>
              <a:gdLst/>
              <a:ahLst/>
              <a:cxnLst/>
              <a:rect l="l" t="t" r="r" b="b"/>
              <a:pathLst>
                <a:path w="8512" h="2675" extrusionOk="0">
                  <a:moveTo>
                    <a:pt x="1" y="0"/>
                  </a:moveTo>
                  <a:lnTo>
                    <a:pt x="1" y="0"/>
                  </a:lnTo>
                  <a:cubicBezTo>
                    <a:pt x="548" y="517"/>
                    <a:pt x="1217" y="912"/>
                    <a:pt x="1885" y="1277"/>
                  </a:cubicBezTo>
                  <a:cubicBezTo>
                    <a:pt x="2554" y="1641"/>
                    <a:pt x="3283" y="1915"/>
                    <a:pt x="4013" y="2128"/>
                  </a:cubicBezTo>
                  <a:cubicBezTo>
                    <a:pt x="4742" y="2341"/>
                    <a:pt x="5472" y="2523"/>
                    <a:pt x="6232" y="2584"/>
                  </a:cubicBezTo>
                  <a:cubicBezTo>
                    <a:pt x="6627" y="2644"/>
                    <a:pt x="6992" y="2644"/>
                    <a:pt x="7387" y="2675"/>
                  </a:cubicBezTo>
                  <a:cubicBezTo>
                    <a:pt x="7752" y="2675"/>
                    <a:pt x="8147" y="2644"/>
                    <a:pt x="8512" y="2644"/>
                  </a:cubicBezTo>
                  <a:cubicBezTo>
                    <a:pt x="7752" y="2584"/>
                    <a:pt x="6992" y="2553"/>
                    <a:pt x="6262" y="2432"/>
                  </a:cubicBezTo>
                  <a:cubicBezTo>
                    <a:pt x="5502" y="2341"/>
                    <a:pt x="4773" y="2158"/>
                    <a:pt x="4074" y="1945"/>
                  </a:cubicBezTo>
                  <a:cubicBezTo>
                    <a:pt x="3344" y="1733"/>
                    <a:pt x="2645" y="1429"/>
                    <a:pt x="1946" y="1125"/>
                  </a:cubicBezTo>
                  <a:cubicBezTo>
                    <a:pt x="1277" y="821"/>
                    <a:pt x="609" y="456"/>
                    <a:pt x="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9970050" y="3036800"/>
              <a:ext cx="592750" cy="145200"/>
            </a:xfrm>
            <a:custGeom>
              <a:avLst/>
              <a:gdLst/>
              <a:ahLst/>
              <a:cxnLst/>
              <a:rect l="l" t="t" r="r" b="b"/>
              <a:pathLst>
                <a:path w="23710" h="5808" extrusionOk="0">
                  <a:moveTo>
                    <a:pt x="9028" y="1"/>
                  </a:moveTo>
                  <a:cubicBezTo>
                    <a:pt x="5442" y="1"/>
                    <a:pt x="2402" y="1156"/>
                    <a:pt x="1" y="3192"/>
                  </a:cubicBezTo>
                  <a:cubicBezTo>
                    <a:pt x="3342" y="5038"/>
                    <a:pt x="7333" y="5808"/>
                    <a:pt x="11280" y="5808"/>
                  </a:cubicBezTo>
                  <a:cubicBezTo>
                    <a:pt x="13832" y="5808"/>
                    <a:pt x="16366" y="5486"/>
                    <a:pt x="18694" y="4925"/>
                  </a:cubicBezTo>
                  <a:cubicBezTo>
                    <a:pt x="20305" y="4530"/>
                    <a:pt x="22007" y="4043"/>
                    <a:pt x="23709" y="3436"/>
                  </a:cubicBezTo>
                  <a:cubicBezTo>
                    <a:pt x="21187" y="761"/>
                    <a:pt x="17721" y="1"/>
                    <a:pt x="1328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0157750" y="2953975"/>
              <a:ext cx="28150" cy="40300"/>
            </a:xfrm>
            <a:custGeom>
              <a:avLst/>
              <a:gdLst/>
              <a:ahLst/>
              <a:cxnLst/>
              <a:rect l="l" t="t" r="r" b="b"/>
              <a:pathLst>
                <a:path w="1126" h="1612" extrusionOk="0">
                  <a:moveTo>
                    <a:pt x="1125" y="1"/>
                  </a:moveTo>
                  <a:lnTo>
                    <a:pt x="1125" y="1"/>
                  </a:lnTo>
                  <a:cubicBezTo>
                    <a:pt x="1034" y="153"/>
                    <a:pt x="943" y="274"/>
                    <a:pt x="852" y="426"/>
                  </a:cubicBezTo>
                  <a:cubicBezTo>
                    <a:pt x="760" y="548"/>
                    <a:pt x="669" y="700"/>
                    <a:pt x="578" y="821"/>
                  </a:cubicBezTo>
                  <a:cubicBezTo>
                    <a:pt x="396" y="1095"/>
                    <a:pt x="213" y="1338"/>
                    <a:pt x="1" y="1612"/>
                  </a:cubicBezTo>
                  <a:cubicBezTo>
                    <a:pt x="152" y="1551"/>
                    <a:pt x="304" y="1460"/>
                    <a:pt x="426" y="1338"/>
                  </a:cubicBezTo>
                  <a:cubicBezTo>
                    <a:pt x="548" y="1217"/>
                    <a:pt x="669" y="1095"/>
                    <a:pt x="760" y="943"/>
                  </a:cubicBezTo>
                  <a:cubicBezTo>
                    <a:pt x="943" y="669"/>
                    <a:pt x="1095" y="335"/>
                    <a:pt x="1125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0046050" y="3301250"/>
              <a:ext cx="13700" cy="114775"/>
            </a:xfrm>
            <a:custGeom>
              <a:avLst/>
              <a:gdLst/>
              <a:ahLst/>
              <a:cxnLst/>
              <a:rect l="l" t="t" r="r" b="b"/>
              <a:pathLst>
                <a:path w="548" h="4591" extrusionOk="0">
                  <a:moveTo>
                    <a:pt x="547" y="1"/>
                  </a:moveTo>
                  <a:cubicBezTo>
                    <a:pt x="426" y="365"/>
                    <a:pt x="365" y="760"/>
                    <a:pt x="304" y="1125"/>
                  </a:cubicBezTo>
                  <a:cubicBezTo>
                    <a:pt x="244" y="1520"/>
                    <a:pt x="213" y="1915"/>
                    <a:pt x="152" y="2280"/>
                  </a:cubicBezTo>
                  <a:cubicBezTo>
                    <a:pt x="122" y="2675"/>
                    <a:pt x="92" y="3040"/>
                    <a:pt x="61" y="3435"/>
                  </a:cubicBezTo>
                  <a:cubicBezTo>
                    <a:pt x="31" y="3830"/>
                    <a:pt x="0" y="4226"/>
                    <a:pt x="31" y="4590"/>
                  </a:cubicBezTo>
                  <a:cubicBezTo>
                    <a:pt x="92" y="4226"/>
                    <a:pt x="152" y="3830"/>
                    <a:pt x="213" y="3466"/>
                  </a:cubicBezTo>
                  <a:cubicBezTo>
                    <a:pt x="274" y="3070"/>
                    <a:pt x="335" y="2706"/>
                    <a:pt x="365" y="2311"/>
                  </a:cubicBezTo>
                  <a:cubicBezTo>
                    <a:pt x="395" y="1915"/>
                    <a:pt x="456" y="1551"/>
                    <a:pt x="487" y="1156"/>
                  </a:cubicBezTo>
                  <a:cubicBezTo>
                    <a:pt x="517" y="760"/>
                    <a:pt x="517" y="396"/>
                    <a:pt x="547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0572650" y="3208550"/>
              <a:ext cx="53975" cy="196825"/>
            </a:xfrm>
            <a:custGeom>
              <a:avLst/>
              <a:gdLst/>
              <a:ahLst/>
              <a:cxnLst/>
              <a:rect l="l" t="t" r="r" b="b"/>
              <a:pathLst>
                <a:path w="2159" h="7873" extrusionOk="0">
                  <a:moveTo>
                    <a:pt x="1" y="0"/>
                  </a:moveTo>
                  <a:cubicBezTo>
                    <a:pt x="335" y="578"/>
                    <a:pt x="639" y="1216"/>
                    <a:pt x="882" y="1854"/>
                  </a:cubicBezTo>
                  <a:cubicBezTo>
                    <a:pt x="1125" y="2493"/>
                    <a:pt x="1338" y="3131"/>
                    <a:pt x="1490" y="3800"/>
                  </a:cubicBezTo>
                  <a:cubicBezTo>
                    <a:pt x="1672" y="4468"/>
                    <a:pt x="1824" y="5137"/>
                    <a:pt x="1916" y="5806"/>
                  </a:cubicBezTo>
                  <a:cubicBezTo>
                    <a:pt x="2037" y="6505"/>
                    <a:pt x="2067" y="7174"/>
                    <a:pt x="2128" y="7873"/>
                  </a:cubicBezTo>
                  <a:cubicBezTo>
                    <a:pt x="2159" y="7508"/>
                    <a:pt x="2159" y="7174"/>
                    <a:pt x="2159" y="6839"/>
                  </a:cubicBezTo>
                  <a:cubicBezTo>
                    <a:pt x="2128" y="6475"/>
                    <a:pt x="2128" y="6140"/>
                    <a:pt x="2067" y="5806"/>
                  </a:cubicBezTo>
                  <a:cubicBezTo>
                    <a:pt x="2007" y="5107"/>
                    <a:pt x="1885" y="4438"/>
                    <a:pt x="1703" y="3769"/>
                  </a:cubicBezTo>
                  <a:cubicBezTo>
                    <a:pt x="1520" y="3101"/>
                    <a:pt x="1308" y="2432"/>
                    <a:pt x="1034" y="1794"/>
                  </a:cubicBezTo>
                  <a:cubicBezTo>
                    <a:pt x="730" y="1155"/>
                    <a:pt x="426" y="547"/>
                    <a:pt x="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0051375" y="2522000"/>
              <a:ext cx="866375" cy="1054375"/>
            </a:xfrm>
            <a:custGeom>
              <a:avLst/>
              <a:gdLst/>
              <a:ahLst/>
              <a:cxnLst/>
              <a:rect l="l" t="t" r="r" b="b"/>
              <a:pathLst>
                <a:path w="34655" h="42175" extrusionOk="0">
                  <a:moveTo>
                    <a:pt x="10182" y="1"/>
                  </a:moveTo>
                  <a:cubicBezTo>
                    <a:pt x="6806" y="1"/>
                    <a:pt x="3206" y="1485"/>
                    <a:pt x="2006" y="5973"/>
                  </a:cubicBezTo>
                  <a:cubicBezTo>
                    <a:pt x="2645" y="6611"/>
                    <a:pt x="4256" y="6945"/>
                    <a:pt x="4256" y="6945"/>
                  </a:cubicBezTo>
                  <a:cubicBezTo>
                    <a:pt x="4256" y="6945"/>
                    <a:pt x="2584" y="8495"/>
                    <a:pt x="4225" y="10319"/>
                  </a:cubicBezTo>
                  <a:cubicBezTo>
                    <a:pt x="5866" y="12143"/>
                    <a:pt x="2432" y="14848"/>
                    <a:pt x="6809" y="18222"/>
                  </a:cubicBezTo>
                  <a:cubicBezTo>
                    <a:pt x="9605" y="20350"/>
                    <a:pt x="0" y="25699"/>
                    <a:pt x="4833" y="29985"/>
                  </a:cubicBezTo>
                  <a:cubicBezTo>
                    <a:pt x="9666" y="34271"/>
                    <a:pt x="912" y="39590"/>
                    <a:pt x="12219" y="41566"/>
                  </a:cubicBezTo>
                  <a:cubicBezTo>
                    <a:pt x="14612" y="41984"/>
                    <a:pt x="16755" y="42175"/>
                    <a:pt x="18665" y="42175"/>
                  </a:cubicBezTo>
                  <a:cubicBezTo>
                    <a:pt x="34655" y="42175"/>
                    <a:pt x="34305" y="28808"/>
                    <a:pt x="27843" y="23784"/>
                  </a:cubicBezTo>
                  <a:cubicBezTo>
                    <a:pt x="25016" y="21626"/>
                    <a:pt x="27508" y="16125"/>
                    <a:pt x="21915" y="12690"/>
                  </a:cubicBezTo>
                  <a:cubicBezTo>
                    <a:pt x="19119" y="10988"/>
                    <a:pt x="22584" y="5061"/>
                    <a:pt x="15259" y="1170"/>
                  </a:cubicBezTo>
                  <a:cubicBezTo>
                    <a:pt x="13966" y="485"/>
                    <a:pt x="12110" y="1"/>
                    <a:pt x="10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8859100" y="2614850"/>
              <a:ext cx="246975" cy="387375"/>
            </a:xfrm>
            <a:custGeom>
              <a:avLst/>
              <a:gdLst/>
              <a:ahLst/>
              <a:cxnLst/>
              <a:rect l="l" t="t" r="r" b="b"/>
              <a:pathLst>
                <a:path w="9879" h="15495" extrusionOk="0">
                  <a:moveTo>
                    <a:pt x="4958" y="0"/>
                  </a:moveTo>
                  <a:cubicBezTo>
                    <a:pt x="4819" y="0"/>
                    <a:pt x="4676" y="3"/>
                    <a:pt x="4529" y="9"/>
                  </a:cubicBezTo>
                  <a:cubicBezTo>
                    <a:pt x="2037" y="101"/>
                    <a:pt x="0" y="3474"/>
                    <a:pt x="0" y="7760"/>
                  </a:cubicBezTo>
                  <a:cubicBezTo>
                    <a:pt x="0" y="12016"/>
                    <a:pt x="2037" y="15359"/>
                    <a:pt x="4529" y="15481"/>
                  </a:cubicBezTo>
                  <a:cubicBezTo>
                    <a:pt x="4714" y="15490"/>
                    <a:pt x="4893" y="15495"/>
                    <a:pt x="5066" y="15495"/>
                  </a:cubicBezTo>
                  <a:cubicBezTo>
                    <a:pt x="9879" y="15495"/>
                    <a:pt x="9879" y="11868"/>
                    <a:pt x="9879" y="7760"/>
                  </a:cubicBezTo>
                  <a:cubicBezTo>
                    <a:pt x="9879" y="2615"/>
                    <a:pt x="9082" y="0"/>
                    <a:pt x="4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8820350" y="2877225"/>
              <a:ext cx="196075" cy="206725"/>
            </a:xfrm>
            <a:custGeom>
              <a:avLst/>
              <a:gdLst/>
              <a:ahLst/>
              <a:cxnLst/>
              <a:rect l="l" t="t" r="r" b="b"/>
              <a:pathLst>
                <a:path w="7843" h="8269" extrusionOk="0">
                  <a:moveTo>
                    <a:pt x="0" y="1"/>
                  </a:moveTo>
                  <a:lnTo>
                    <a:pt x="0" y="8268"/>
                  </a:lnTo>
                  <a:lnTo>
                    <a:pt x="7842" y="8268"/>
                  </a:lnTo>
                  <a:lnTo>
                    <a:pt x="7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8465475" y="3036800"/>
              <a:ext cx="902775" cy="874675"/>
            </a:xfrm>
            <a:custGeom>
              <a:avLst/>
              <a:gdLst/>
              <a:ahLst/>
              <a:cxnLst/>
              <a:rect l="l" t="t" r="r" b="b"/>
              <a:pathLst>
                <a:path w="36111" h="34987" extrusionOk="0">
                  <a:moveTo>
                    <a:pt x="16232" y="1"/>
                  </a:moveTo>
                  <a:cubicBezTo>
                    <a:pt x="8146" y="1"/>
                    <a:pt x="3283" y="2524"/>
                    <a:pt x="1490" y="14743"/>
                  </a:cubicBezTo>
                  <a:cubicBezTo>
                    <a:pt x="1125" y="17205"/>
                    <a:pt x="0" y="24652"/>
                    <a:pt x="0" y="24652"/>
                  </a:cubicBezTo>
                  <a:cubicBezTo>
                    <a:pt x="0" y="32767"/>
                    <a:pt x="8146" y="34986"/>
                    <a:pt x="16232" y="34986"/>
                  </a:cubicBezTo>
                  <a:lnTo>
                    <a:pt x="20517" y="34986"/>
                  </a:lnTo>
                  <a:cubicBezTo>
                    <a:pt x="28603" y="34986"/>
                    <a:pt x="36110" y="33010"/>
                    <a:pt x="36110" y="24925"/>
                  </a:cubicBezTo>
                  <a:lnTo>
                    <a:pt x="35259" y="14743"/>
                  </a:lnTo>
                  <a:cubicBezTo>
                    <a:pt x="34256" y="1460"/>
                    <a:pt x="28603" y="1"/>
                    <a:pt x="20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714725" y="2533925"/>
              <a:ext cx="348800" cy="468025"/>
            </a:xfrm>
            <a:custGeom>
              <a:avLst/>
              <a:gdLst/>
              <a:ahLst/>
              <a:cxnLst/>
              <a:rect l="l" t="t" r="r" b="b"/>
              <a:pathLst>
                <a:path w="13952" h="18721" extrusionOk="0">
                  <a:moveTo>
                    <a:pt x="9040" y="0"/>
                  </a:moveTo>
                  <a:cubicBezTo>
                    <a:pt x="8242" y="0"/>
                    <a:pt x="7324" y="235"/>
                    <a:pt x="6535" y="936"/>
                  </a:cubicBezTo>
                  <a:cubicBezTo>
                    <a:pt x="6402" y="931"/>
                    <a:pt x="6268" y="928"/>
                    <a:pt x="6133" y="928"/>
                  </a:cubicBezTo>
                  <a:cubicBezTo>
                    <a:pt x="4710" y="928"/>
                    <a:pt x="3269" y="1238"/>
                    <a:pt x="2158" y="2182"/>
                  </a:cubicBezTo>
                  <a:cubicBezTo>
                    <a:pt x="182" y="3915"/>
                    <a:pt x="122" y="6651"/>
                    <a:pt x="61" y="9143"/>
                  </a:cubicBezTo>
                  <a:cubicBezTo>
                    <a:pt x="61" y="10967"/>
                    <a:pt x="0" y="13520"/>
                    <a:pt x="1672" y="15860"/>
                  </a:cubicBezTo>
                  <a:cubicBezTo>
                    <a:pt x="2149" y="16546"/>
                    <a:pt x="3677" y="18720"/>
                    <a:pt x="5769" y="18720"/>
                  </a:cubicBezTo>
                  <a:cubicBezTo>
                    <a:pt x="5812" y="18720"/>
                    <a:pt x="5854" y="18719"/>
                    <a:pt x="5897" y="18718"/>
                  </a:cubicBezTo>
                  <a:cubicBezTo>
                    <a:pt x="7417" y="18657"/>
                    <a:pt x="8450" y="17502"/>
                    <a:pt x="9909" y="15952"/>
                  </a:cubicBezTo>
                  <a:cubicBezTo>
                    <a:pt x="10699" y="15070"/>
                    <a:pt x="11581" y="14098"/>
                    <a:pt x="12128" y="12487"/>
                  </a:cubicBezTo>
                  <a:cubicBezTo>
                    <a:pt x="12736" y="10724"/>
                    <a:pt x="12614" y="9143"/>
                    <a:pt x="12462" y="8322"/>
                  </a:cubicBezTo>
                  <a:lnTo>
                    <a:pt x="12462" y="8322"/>
                  </a:lnTo>
                  <a:cubicBezTo>
                    <a:pt x="12554" y="8383"/>
                    <a:pt x="12584" y="8383"/>
                    <a:pt x="12645" y="8383"/>
                  </a:cubicBezTo>
                  <a:cubicBezTo>
                    <a:pt x="13557" y="8353"/>
                    <a:pt x="13952" y="2486"/>
                    <a:pt x="10730" y="936"/>
                  </a:cubicBezTo>
                  <a:cubicBezTo>
                    <a:pt x="11488" y="742"/>
                    <a:pt x="10455" y="0"/>
                    <a:pt x="9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8982800" y="2779425"/>
              <a:ext cx="51850" cy="105900"/>
            </a:xfrm>
            <a:custGeom>
              <a:avLst/>
              <a:gdLst/>
              <a:ahLst/>
              <a:cxnLst/>
              <a:rect l="l" t="t" r="r" b="b"/>
              <a:pathLst>
                <a:path w="2074" h="4236" extrusionOk="0">
                  <a:moveTo>
                    <a:pt x="1498" y="0"/>
                  </a:moveTo>
                  <a:cubicBezTo>
                    <a:pt x="174" y="0"/>
                    <a:pt x="0" y="4235"/>
                    <a:pt x="1483" y="4235"/>
                  </a:cubicBezTo>
                  <a:cubicBezTo>
                    <a:pt x="1649" y="4235"/>
                    <a:pt x="1835" y="4182"/>
                    <a:pt x="2043" y="4065"/>
                  </a:cubicBezTo>
                  <a:lnTo>
                    <a:pt x="2074" y="235"/>
                  </a:lnTo>
                  <a:cubicBezTo>
                    <a:pt x="1863" y="72"/>
                    <a:pt x="1671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8975125" y="2679225"/>
              <a:ext cx="83150" cy="146125"/>
            </a:xfrm>
            <a:custGeom>
              <a:avLst/>
              <a:gdLst/>
              <a:ahLst/>
              <a:cxnLst/>
              <a:rect l="l" t="t" r="r" b="b"/>
              <a:pathLst>
                <a:path w="3326" h="5845" extrusionOk="0">
                  <a:moveTo>
                    <a:pt x="1739" y="1"/>
                  </a:moveTo>
                  <a:cubicBezTo>
                    <a:pt x="251" y="1"/>
                    <a:pt x="0" y="3405"/>
                    <a:pt x="2016" y="3848"/>
                  </a:cubicBezTo>
                  <a:cubicBezTo>
                    <a:pt x="2144" y="5177"/>
                    <a:pt x="2398" y="5844"/>
                    <a:pt x="2631" y="5844"/>
                  </a:cubicBezTo>
                  <a:cubicBezTo>
                    <a:pt x="3005" y="5844"/>
                    <a:pt x="3326" y="4122"/>
                    <a:pt x="2989" y="656"/>
                  </a:cubicBezTo>
                  <a:cubicBezTo>
                    <a:pt x="2512" y="191"/>
                    <a:pt x="2091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8832500" y="2551250"/>
              <a:ext cx="282700" cy="211275"/>
            </a:xfrm>
            <a:custGeom>
              <a:avLst/>
              <a:gdLst/>
              <a:ahLst/>
              <a:cxnLst/>
              <a:rect l="l" t="t" r="r" b="b"/>
              <a:pathLst>
                <a:path w="11308" h="8451" extrusionOk="0">
                  <a:moveTo>
                    <a:pt x="4833" y="0"/>
                  </a:moveTo>
                  <a:cubicBezTo>
                    <a:pt x="2159" y="0"/>
                    <a:pt x="0" y="1885"/>
                    <a:pt x="0" y="4225"/>
                  </a:cubicBezTo>
                  <a:cubicBezTo>
                    <a:pt x="0" y="6535"/>
                    <a:pt x="2159" y="8450"/>
                    <a:pt x="4833" y="8450"/>
                  </a:cubicBezTo>
                  <a:cubicBezTo>
                    <a:pt x="7508" y="8450"/>
                    <a:pt x="11308" y="5107"/>
                    <a:pt x="11308" y="2796"/>
                  </a:cubicBezTo>
                  <a:cubicBezTo>
                    <a:pt x="11308" y="456"/>
                    <a:pt x="7508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8995875" y="2941075"/>
              <a:ext cx="20550" cy="45600"/>
            </a:xfrm>
            <a:custGeom>
              <a:avLst/>
              <a:gdLst/>
              <a:ahLst/>
              <a:cxnLst/>
              <a:rect l="l" t="t" r="r" b="b"/>
              <a:pathLst>
                <a:path w="822" h="1824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365"/>
                    <a:pt x="92" y="699"/>
                    <a:pt x="213" y="1003"/>
                  </a:cubicBezTo>
                  <a:cubicBezTo>
                    <a:pt x="274" y="1155"/>
                    <a:pt x="365" y="1307"/>
                    <a:pt x="456" y="1459"/>
                  </a:cubicBezTo>
                  <a:cubicBezTo>
                    <a:pt x="578" y="1581"/>
                    <a:pt x="669" y="1733"/>
                    <a:pt x="821" y="1824"/>
                  </a:cubicBezTo>
                  <a:cubicBezTo>
                    <a:pt x="669" y="1520"/>
                    <a:pt x="548" y="1216"/>
                    <a:pt x="426" y="912"/>
                  </a:cubicBezTo>
                  <a:cubicBezTo>
                    <a:pt x="335" y="790"/>
                    <a:pt x="304" y="638"/>
                    <a:pt x="213" y="486"/>
                  </a:cubicBezTo>
                  <a:cubicBezTo>
                    <a:pt x="152" y="334"/>
                    <a:pt x="122" y="182"/>
                    <a:pt x="31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8929775" y="2797450"/>
              <a:ext cx="28900" cy="120850"/>
            </a:xfrm>
            <a:custGeom>
              <a:avLst/>
              <a:gdLst/>
              <a:ahLst/>
              <a:cxnLst/>
              <a:rect l="l" t="t" r="r" b="b"/>
              <a:pathLst>
                <a:path w="1156" h="4834" extrusionOk="0">
                  <a:moveTo>
                    <a:pt x="274" y="0"/>
                  </a:moveTo>
                  <a:cubicBezTo>
                    <a:pt x="152" y="426"/>
                    <a:pt x="91" y="851"/>
                    <a:pt x="30" y="1277"/>
                  </a:cubicBezTo>
                  <a:cubicBezTo>
                    <a:pt x="0" y="1702"/>
                    <a:pt x="0" y="2128"/>
                    <a:pt x="61" y="2553"/>
                  </a:cubicBezTo>
                  <a:cubicBezTo>
                    <a:pt x="91" y="2979"/>
                    <a:pt x="182" y="3405"/>
                    <a:pt x="365" y="3830"/>
                  </a:cubicBezTo>
                  <a:cubicBezTo>
                    <a:pt x="547" y="4225"/>
                    <a:pt x="821" y="4590"/>
                    <a:pt x="1155" y="4833"/>
                  </a:cubicBezTo>
                  <a:cubicBezTo>
                    <a:pt x="882" y="4499"/>
                    <a:pt x="669" y="4134"/>
                    <a:pt x="517" y="3739"/>
                  </a:cubicBezTo>
                  <a:cubicBezTo>
                    <a:pt x="395" y="3374"/>
                    <a:pt x="304" y="2949"/>
                    <a:pt x="274" y="2523"/>
                  </a:cubicBezTo>
                  <a:cubicBezTo>
                    <a:pt x="213" y="2128"/>
                    <a:pt x="213" y="1702"/>
                    <a:pt x="213" y="1277"/>
                  </a:cubicBezTo>
                  <a:cubicBezTo>
                    <a:pt x="213" y="851"/>
                    <a:pt x="243" y="426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8880375" y="2753375"/>
              <a:ext cx="29650" cy="172525"/>
            </a:xfrm>
            <a:custGeom>
              <a:avLst/>
              <a:gdLst/>
              <a:ahLst/>
              <a:cxnLst/>
              <a:rect l="l" t="t" r="r" b="b"/>
              <a:pathLst>
                <a:path w="1186" h="6901" extrusionOk="0">
                  <a:moveTo>
                    <a:pt x="244" y="0"/>
                  </a:moveTo>
                  <a:cubicBezTo>
                    <a:pt x="122" y="578"/>
                    <a:pt x="61" y="1186"/>
                    <a:pt x="31" y="1763"/>
                  </a:cubicBezTo>
                  <a:cubicBezTo>
                    <a:pt x="0" y="2371"/>
                    <a:pt x="0" y="2979"/>
                    <a:pt x="31" y="3557"/>
                  </a:cubicBezTo>
                  <a:cubicBezTo>
                    <a:pt x="92" y="4165"/>
                    <a:pt x="183" y="4772"/>
                    <a:pt x="335" y="5350"/>
                  </a:cubicBezTo>
                  <a:cubicBezTo>
                    <a:pt x="517" y="5897"/>
                    <a:pt x="760" y="6475"/>
                    <a:pt x="1186" y="6900"/>
                  </a:cubicBezTo>
                  <a:cubicBezTo>
                    <a:pt x="821" y="6444"/>
                    <a:pt x="639" y="5867"/>
                    <a:pt x="487" y="5289"/>
                  </a:cubicBezTo>
                  <a:cubicBezTo>
                    <a:pt x="365" y="4712"/>
                    <a:pt x="274" y="4134"/>
                    <a:pt x="244" y="3557"/>
                  </a:cubicBezTo>
                  <a:cubicBezTo>
                    <a:pt x="213" y="2949"/>
                    <a:pt x="213" y="2371"/>
                    <a:pt x="213" y="1763"/>
                  </a:cubicBezTo>
                  <a:cubicBezTo>
                    <a:pt x="213" y="1186"/>
                    <a:pt x="213" y="608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8844650" y="2833150"/>
              <a:ext cx="28150" cy="120850"/>
            </a:xfrm>
            <a:custGeom>
              <a:avLst/>
              <a:gdLst/>
              <a:ahLst/>
              <a:cxnLst/>
              <a:rect l="l" t="t" r="r" b="b"/>
              <a:pathLst>
                <a:path w="1126" h="4834" extrusionOk="0">
                  <a:moveTo>
                    <a:pt x="62" y="1"/>
                  </a:moveTo>
                  <a:cubicBezTo>
                    <a:pt x="1" y="426"/>
                    <a:pt x="1" y="852"/>
                    <a:pt x="1" y="1247"/>
                  </a:cubicBezTo>
                  <a:cubicBezTo>
                    <a:pt x="1" y="1673"/>
                    <a:pt x="62" y="2098"/>
                    <a:pt x="122" y="2524"/>
                  </a:cubicBezTo>
                  <a:cubicBezTo>
                    <a:pt x="183" y="2949"/>
                    <a:pt x="274" y="3375"/>
                    <a:pt x="457" y="3770"/>
                  </a:cubicBezTo>
                  <a:cubicBezTo>
                    <a:pt x="609" y="4165"/>
                    <a:pt x="791" y="4560"/>
                    <a:pt x="1125" y="4834"/>
                  </a:cubicBezTo>
                  <a:cubicBezTo>
                    <a:pt x="882" y="4499"/>
                    <a:pt x="730" y="4104"/>
                    <a:pt x="609" y="3709"/>
                  </a:cubicBezTo>
                  <a:cubicBezTo>
                    <a:pt x="487" y="3314"/>
                    <a:pt x="396" y="2919"/>
                    <a:pt x="335" y="2493"/>
                  </a:cubicBezTo>
                  <a:cubicBezTo>
                    <a:pt x="183" y="1673"/>
                    <a:pt x="122" y="822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8794500" y="2797450"/>
              <a:ext cx="29675" cy="143650"/>
            </a:xfrm>
            <a:custGeom>
              <a:avLst/>
              <a:gdLst/>
              <a:ahLst/>
              <a:cxnLst/>
              <a:rect l="l" t="t" r="r" b="b"/>
              <a:pathLst>
                <a:path w="1187" h="5746" extrusionOk="0">
                  <a:moveTo>
                    <a:pt x="244" y="0"/>
                  </a:moveTo>
                  <a:lnTo>
                    <a:pt x="244" y="0"/>
                  </a:lnTo>
                  <a:cubicBezTo>
                    <a:pt x="122" y="487"/>
                    <a:pt x="92" y="1003"/>
                    <a:pt x="61" y="1490"/>
                  </a:cubicBezTo>
                  <a:cubicBezTo>
                    <a:pt x="1" y="2006"/>
                    <a:pt x="31" y="2493"/>
                    <a:pt x="61" y="3009"/>
                  </a:cubicBezTo>
                  <a:cubicBezTo>
                    <a:pt x="122" y="3496"/>
                    <a:pt x="213" y="4012"/>
                    <a:pt x="365" y="4499"/>
                  </a:cubicBezTo>
                  <a:cubicBezTo>
                    <a:pt x="548" y="4955"/>
                    <a:pt x="791" y="5441"/>
                    <a:pt x="1186" y="5745"/>
                  </a:cubicBezTo>
                  <a:cubicBezTo>
                    <a:pt x="852" y="5380"/>
                    <a:pt x="669" y="4894"/>
                    <a:pt x="548" y="4438"/>
                  </a:cubicBezTo>
                  <a:cubicBezTo>
                    <a:pt x="396" y="3952"/>
                    <a:pt x="335" y="3465"/>
                    <a:pt x="274" y="2979"/>
                  </a:cubicBezTo>
                  <a:cubicBezTo>
                    <a:pt x="213" y="2493"/>
                    <a:pt x="213" y="2006"/>
                    <a:pt x="213" y="1490"/>
                  </a:cubicBezTo>
                  <a:cubicBezTo>
                    <a:pt x="213" y="1003"/>
                    <a:pt x="213" y="517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8747400" y="2779975"/>
              <a:ext cx="23575" cy="104875"/>
            </a:xfrm>
            <a:custGeom>
              <a:avLst/>
              <a:gdLst/>
              <a:ahLst/>
              <a:cxnLst/>
              <a:rect l="l" t="t" r="r" b="b"/>
              <a:pathLst>
                <a:path w="943" h="4195" extrusionOk="0">
                  <a:moveTo>
                    <a:pt x="243" y="0"/>
                  </a:moveTo>
                  <a:cubicBezTo>
                    <a:pt x="122" y="335"/>
                    <a:pt x="61" y="699"/>
                    <a:pt x="30" y="1094"/>
                  </a:cubicBezTo>
                  <a:cubicBezTo>
                    <a:pt x="0" y="1459"/>
                    <a:pt x="0" y="1824"/>
                    <a:pt x="61" y="2189"/>
                  </a:cubicBezTo>
                  <a:cubicBezTo>
                    <a:pt x="91" y="2553"/>
                    <a:pt x="152" y="2949"/>
                    <a:pt x="304" y="3283"/>
                  </a:cubicBezTo>
                  <a:cubicBezTo>
                    <a:pt x="456" y="3648"/>
                    <a:pt x="638" y="3952"/>
                    <a:pt x="942" y="4195"/>
                  </a:cubicBezTo>
                  <a:cubicBezTo>
                    <a:pt x="486" y="3617"/>
                    <a:pt x="334" y="2888"/>
                    <a:pt x="274" y="2189"/>
                  </a:cubicBezTo>
                  <a:cubicBezTo>
                    <a:pt x="182" y="1459"/>
                    <a:pt x="213" y="73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8967750" y="2712325"/>
              <a:ext cx="9150" cy="110225"/>
            </a:xfrm>
            <a:custGeom>
              <a:avLst/>
              <a:gdLst/>
              <a:ahLst/>
              <a:cxnLst/>
              <a:rect l="l" t="t" r="r" b="b"/>
              <a:pathLst>
                <a:path w="366" h="4409" extrusionOk="0">
                  <a:moveTo>
                    <a:pt x="183" y="1"/>
                  </a:moveTo>
                  <a:cubicBezTo>
                    <a:pt x="153" y="730"/>
                    <a:pt x="153" y="1490"/>
                    <a:pt x="153" y="2220"/>
                  </a:cubicBezTo>
                  <a:cubicBezTo>
                    <a:pt x="122" y="2949"/>
                    <a:pt x="122" y="3679"/>
                    <a:pt x="1" y="4408"/>
                  </a:cubicBezTo>
                  <a:cubicBezTo>
                    <a:pt x="153" y="4074"/>
                    <a:pt x="214" y="3709"/>
                    <a:pt x="274" y="3314"/>
                  </a:cubicBezTo>
                  <a:cubicBezTo>
                    <a:pt x="335" y="2949"/>
                    <a:pt x="335" y="2585"/>
                    <a:pt x="366" y="2220"/>
                  </a:cubicBezTo>
                  <a:cubicBezTo>
                    <a:pt x="366" y="1855"/>
                    <a:pt x="366" y="1460"/>
                    <a:pt x="335" y="1095"/>
                  </a:cubicBezTo>
                  <a:cubicBezTo>
                    <a:pt x="305" y="730"/>
                    <a:pt x="244" y="366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9113650" y="3301250"/>
              <a:ext cx="13700" cy="114775"/>
            </a:xfrm>
            <a:custGeom>
              <a:avLst/>
              <a:gdLst/>
              <a:ahLst/>
              <a:cxnLst/>
              <a:rect l="l" t="t" r="r" b="b"/>
              <a:pathLst>
                <a:path w="548" h="4591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96"/>
                    <a:pt x="31" y="760"/>
                    <a:pt x="62" y="1156"/>
                  </a:cubicBezTo>
                  <a:cubicBezTo>
                    <a:pt x="92" y="1551"/>
                    <a:pt x="153" y="1915"/>
                    <a:pt x="183" y="2311"/>
                  </a:cubicBezTo>
                  <a:cubicBezTo>
                    <a:pt x="214" y="2706"/>
                    <a:pt x="274" y="3070"/>
                    <a:pt x="335" y="3466"/>
                  </a:cubicBezTo>
                  <a:cubicBezTo>
                    <a:pt x="396" y="3830"/>
                    <a:pt x="457" y="4226"/>
                    <a:pt x="548" y="4590"/>
                  </a:cubicBezTo>
                  <a:cubicBezTo>
                    <a:pt x="548" y="4226"/>
                    <a:pt x="518" y="3830"/>
                    <a:pt x="487" y="3435"/>
                  </a:cubicBezTo>
                  <a:cubicBezTo>
                    <a:pt x="487" y="3040"/>
                    <a:pt x="426" y="2675"/>
                    <a:pt x="396" y="2280"/>
                  </a:cubicBezTo>
                  <a:cubicBezTo>
                    <a:pt x="335" y="1915"/>
                    <a:pt x="305" y="1520"/>
                    <a:pt x="244" y="1125"/>
                  </a:cubicBezTo>
                  <a:cubicBezTo>
                    <a:pt x="183" y="760"/>
                    <a:pt x="122" y="365"/>
                    <a:pt x="1" y="1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8546775" y="3208550"/>
              <a:ext cx="53975" cy="196825"/>
            </a:xfrm>
            <a:custGeom>
              <a:avLst/>
              <a:gdLst/>
              <a:ahLst/>
              <a:cxnLst/>
              <a:rect l="l" t="t" r="r" b="b"/>
              <a:pathLst>
                <a:path w="2159" h="7873" extrusionOk="0">
                  <a:moveTo>
                    <a:pt x="2159" y="0"/>
                  </a:moveTo>
                  <a:lnTo>
                    <a:pt x="2159" y="0"/>
                  </a:lnTo>
                  <a:cubicBezTo>
                    <a:pt x="1733" y="547"/>
                    <a:pt x="1429" y="1155"/>
                    <a:pt x="1125" y="1794"/>
                  </a:cubicBezTo>
                  <a:cubicBezTo>
                    <a:pt x="852" y="2432"/>
                    <a:pt x="639" y="3101"/>
                    <a:pt x="457" y="3769"/>
                  </a:cubicBezTo>
                  <a:cubicBezTo>
                    <a:pt x="305" y="4438"/>
                    <a:pt x="153" y="5107"/>
                    <a:pt x="92" y="5806"/>
                  </a:cubicBezTo>
                  <a:cubicBezTo>
                    <a:pt x="31" y="6140"/>
                    <a:pt x="31" y="6475"/>
                    <a:pt x="1" y="6839"/>
                  </a:cubicBezTo>
                  <a:cubicBezTo>
                    <a:pt x="1" y="7174"/>
                    <a:pt x="1" y="7508"/>
                    <a:pt x="31" y="7873"/>
                  </a:cubicBezTo>
                  <a:cubicBezTo>
                    <a:pt x="92" y="7174"/>
                    <a:pt x="122" y="6505"/>
                    <a:pt x="244" y="5806"/>
                  </a:cubicBezTo>
                  <a:cubicBezTo>
                    <a:pt x="335" y="5137"/>
                    <a:pt x="487" y="4468"/>
                    <a:pt x="669" y="3800"/>
                  </a:cubicBezTo>
                  <a:cubicBezTo>
                    <a:pt x="821" y="3131"/>
                    <a:pt x="1034" y="2493"/>
                    <a:pt x="1277" y="1854"/>
                  </a:cubicBezTo>
                  <a:cubicBezTo>
                    <a:pt x="1551" y="1216"/>
                    <a:pt x="1824" y="578"/>
                    <a:pt x="2159" y="0"/>
                  </a:cubicBez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7582475" y="4643975"/>
              <a:ext cx="3964375" cy="391400"/>
            </a:xfrm>
            <a:custGeom>
              <a:avLst/>
              <a:gdLst/>
              <a:ahLst/>
              <a:cxnLst/>
              <a:rect l="l" t="t" r="r" b="b"/>
              <a:pathLst>
                <a:path w="158575" h="15656" extrusionOk="0">
                  <a:moveTo>
                    <a:pt x="18755" y="1"/>
                  </a:moveTo>
                  <a:cubicBezTo>
                    <a:pt x="18268" y="1"/>
                    <a:pt x="17752" y="183"/>
                    <a:pt x="17356" y="487"/>
                  </a:cubicBezTo>
                  <a:lnTo>
                    <a:pt x="3770" y="11247"/>
                  </a:lnTo>
                  <a:cubicBezTo>
                    <a:pt x="0" y="14226"/>
                    <a:pt x="8025" y="15259"/>
                    <a:pt x="9758" y="15259"/>
                  </a:cubicBezTo>
                  <a:cubicBezTo>
                    <a:pt x="36506" y="15259"/>
                    <a:pt x="63224" y="15289"/>
                    <a:pt x="89941" y="15289"/>
                  </a:cubicBezTo>
                  <a:cubicBezTo>
                    <a:pt x="105018" y="15289"/>
                    <a:pt x="120124" y="15411"/>
                    <a:pt x="135201" y="15472"/>
                  </a:cubicBezTo>
                  <a:lnTo>
                    <a:pt x="146842" y="15472"/>
                  </a:lnTo>
                  <a:cubicBezTo>
                    <a:pt x="148021" y="15472"/>
                    <a:pt x="149534" y="15656"/>
                    <a:pt x="151016" y="15656"/>
                  </a:cubicBezTo>
                  <a:cubicBezTo>
                    <a:pt x="152018" y="15656"/>
                    <a:pt x="153005" y="15572"/>
                    <a:pt x="153864" y="15289"/>
                  </a:cubicBezTo>
                  <a:cubicBezTo>
                    <a:pt x="154380" y="15138"/>
                    <a:pt x="154836" y="14894"/>
                    <a:pt x="155231" y="14560"/>
                  </a:cubicBezTo>
                  <a:cubicBezTo>
                    <a:pt x="158575" y="11703"/>
                    <a:pt x="144015" y="2341"/>
                    <a:pt x="141644" y="487"/>
                  </a:cubicBezTo>
                  <a:cubicBezTo>
                    <a:pt x="141249" y="183"/>
                    <a:pt x="140763" y="1"/>
                    <a:pt x="140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1163850" y="4681975"/>
              <a:ext cx="115525" cy="257625"/>
            </a:xfrm>
            <a:custGeom>
              <a:avLst/>
              <a:gdLst/>
              <a:ahLst/>
              <a:cxnLst/>
              <a:rect l="l" t="t" r="r" b="b"/>
              <a:pathLst>
                <a:path w="4621" h="10305" extrusionOk="0">
                  <a:moveTo>
                    <a:pt x="0" y="0"/>
                  </a:moveTo>
                  <a:lnTo>
                    <a:pt x="2706" y="10304"/>
                  </a:lnTo>
                  <a:lnTo>
                    <a:pt x="4621" y="10304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866675" y="4681975"/>
              <a:ext cx="115525" cy="257625"/>
            </a:xfrm>
            <a:custGeom>
              <a:avLst/>
              <a:gdLst/>
              <a:ahLst/>
              <a:cxnLst/>
              <a:rect l="l" t="t" r="r" b="b"/>
              <a:pathLst>
                <a:path w="4621" h="10305" extrusionOk="0">
                  <a:moveTo>
                    <a:pt x="0" y="0"/>
                  </a:moveTo>
                  <a:lnTo>
                    <a:pt x="0" y="10304"/>
                  </a:lnTo>
                  <a:lnTo>
                    <a:pt x="1946" y="10304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588550" y="3373450"/>
              <a:ext cx="3968950" cy="1392900"/>
            </a:xfrm>
            <a:custGeom>
              <a:avLst/>
              <a:gdLst/>
              <a:ahLst/>
              <a:cxnLst/>
              <a:rect l="l" t="t" r="r" b="b"/>
              <a:pathLst>
                <a:path w="158758" h="55716" extrusionOk="0">
                  <a:moveTo>
                    <a:pt x="12414" y="3032"/>
                  </a:moveTo>
                  <a:lnTo>
                    <a:pt x="12414" y="3032"/>
                  </a:lnTo>
                  <a:cubicBezTo>
                    <a:pt x="12410" y="3035"/>
                    <a:pt x="12406" y="3037"/>
                    <a:pt x="12402" y="3040"/>
                  </a:cubicBezTo>
                  <a:cubicBezTo>
                    <a:pt x="12406" y="3037"/>
                    <a:pt x="12410" y="3035"/>
                    <a:pt x="12414" y="3032"/>
                  </a:cubicBezTo>
                  <a:close/>
                  <a:moveTo>
                    <a:pt x="2006" y="20465"/>
                  </a:moveTo>
                  <a:lnTo>
                    <a:pt x="2006" y="20465"/>
                  </a:lnTo>
                  <a:cubicBezTo>
                    <a:pt x="1996" y="20470"/>
                    <a:pt x="1986" y="20477"/>
                    <a:pt x="1976" y="20487"/>
                  </a:cubicBezTo>
                  <a:cubicBezTo>
                    <a:pt x="1984" y="20481"/>
                    <a:pt x="1994" y="20474"/>
                    <a:pt x="2006" y="20465"/>
                  </a:cubicBezTo>
                  <a:close/>
                  <a:moveTo>
                    <a:pt x="156794" y="20473"/>
                  </a:moveTo>
                  <a:lnTo>
                    <a:pt x="156812" y="20487"/>
                  </a:lnTo>
                  <a:cubicBezTo>
                    <a:pt x="156807" y="20482"/>
                    <a:pt x="156801" y="20477"/>
                    <a:pt x="156794" y="20473"/>
                  </a:cubicBezTo>
                  <a:close/>
                  <a:moveTo>
                    <a:pt x="18755" y="0"/>
                  </a:moveTo>
                  <a:cubicBezTo>
                    <a:pt x="18481" y="0"/>
                    <a:pt x="18208" y="0"/>
                    <a:pt x="17965" y="30"/>
                  </a:cubicBezTo>
                  <a:cubicBezTo>
                    <a:pt x="17691" y="91"/>
                    <a:pt x="17448" y="122"/>
                    <a:pt x="17205" y="213"/>
                  </a:cubicBezTo>
                  <a:cubicBezTo>
                    <a:pt x="16961" y="274"/>
                    <a:pt x="16749" y="365"/>
                    <a:pt x="16506" y="456"/>
                  </a:cubicBezTo>
                  <a:cubicBezTo>
                    <a:pt x="16293" y="547"/>
                    <a:pt x="16080" y="669"/>
                    <a:pt x="15898" y="790"/>
                  </a:cubicBezTo>
                  <a:cubicBezTo>
                    <a:pt x="14746" y="1548"/>
                    <a:pt x="13565" y="2275"/>
                    <a:pt x="12414" y="3032"/>
                  </a:cubicBezTo>
                  <a:lnTo>
                    <a:pt x="12414" y="3032"/>
                  </a:lnTo>
                  <a:cubicBezTo>
                    <a:pt x="12503" y="2974"/>
                    <a:pt x="12620" y="2916"/>
                    <a:pt x="12736" y="2857"/>
                  </a:cubicBezTo>
                  <a:lnTo>
                    <a:pt x="12736" y="2857"/>
                  </a:lnTo>
                  <a:cubicBezTo>
                    <a:pt x="12281" y="3100"/>
                    <a:pt x="11885" y="3404"/>
                    <a:pt x="11551" y="3739"/>
                  </a:cubicBezTo>
                  <a:cubicBezTo>
                    <a:pt x="11095" y="4225"/>
                    <a:pt x="10761" y="4803"/>
                    <a:pt x="10548" y="5411"/>
                  </a:cubicBezTo>
                  <a:cubicBezTo>
                    <a:pt x="10335" y="6049"/>
                    <a:pt x="10274" y="6718"/>
                    <a:pt x="10396" y="7447"/>
                  </a:cubicBezTo>
                  <a:lnTo>
                    <a:pt x="11308" y="13587"/>
                  </a:lnTo>
                  <a:cubicBezTo>
                    <a:pt x="10799" y="13976"/>
                    <a:pt x="2728" y="19927"/>
                    <a:pt x="2006" y="20465"/>
                  </a:cubicBezTo>
                  <a:lnTo>
                    <a:pt x="2006" y="20465"/>
                  </a:lnTo>
                  <a:cubicBezTo>
                    <a:pt x="2012" y="20461"/>
                    <a:pt x="2018" y="20458"/>
                    <a:pt x="2024" y="20455"/>
                  </a:cubicBezTo>
                  <a:lnTo>
                    <a:pt x="2024" y="20455"/>
                  </a:lnTo>
                  <a:cubicBezTo>
                    <a:pt x="1768" y="20631"/>
                    <a:pt x="1538" y="20834"/>
                    <a:pt x="1308" y="21064"/>
                  </a:cubicBezTo>
                  <a:cubicBezTo>
                    <a:pt x="821" y="21581"/>
                    <a:pt x="457" y="22189"/>
                    <a:pt x="244" y="22888"/>
                  </a:cubicBezTo>
                  <a:cubicBezTo>
                    <a:pt x="61" y="23557"/>
                    <a:pt x="1" y="24317"/>
                    <a:pt x="153" y="25076"/>
                  </a:cubicBezTo>
                  <a:lnTo>
                    <a:pt x="5837" y="55715"/>
                  </a:lnTo>
                  <a:lnTo>
                    <a:pt x="152921" y="55715"/>
                  </a:lnTo>
                  <a:lnTo>
                    <a:pt x="158605" y="25076"/>
                  </a:lnTo>
                  <a:cubicBezTo>
                    <a:pt x="158757" y="24317"/>
                    <a:pt x="158727" y="23557"/>
                    <a:pt x="158514" y="22888"/>
                  </a:cubicBezTo>
                  <a:cubicBezTo>
                    <a:pt x="158301" y="22189"/>
                    <a:pt x="157937" y="21581"/>
                    <a:pt x="157450" y="21064"/>
                  </a:cubicBezTo>
                  <a:cubicBezTo>
                    <a:pt x="157244" y="20829"/>
                    <a:pt x="156981" y="20622"/>
                    <a:pt x="156716" y="20443"/>
                  </a:cubicBezTo>
                  <a:lnTo>
                    <a:pt x="156716" y="20443"/>
                  </a:lnTo>
                  <a:cubicBezTo>
                    <a:pt x="156741" y="20455"/>
                    <a:pt x="156771" y="20461"/>
                    <a:pt x="156794" y="20473"/>
                  </a:cubicBezTo>
                  <a:lnTo>
                    <a:pt x="156794" y="20473"/>
                  </a:lnTo>
                  <a:lnTo>
                    <a:pt x="147450" y="13587"/>
                  </a:lnTo>
                  <a:lnTo>
                    <a:pt x="148392" y="7447"/>
                  </a:lnTo>
                  <a:cubicBezTo>
                    <a:pt x="148484" y="6718"/>
                    <a:pt x="148423" y="6049"/>
                    <a:pt x="148240" y="5411"/>
                  </a:cubicBezTo>
                  <a:cubicBezTo>
                    <a:pt x="148028" y="4803"/>
                    <a:pt x="147693" y="4225"/>
                    <a:pt x="147237" y="3739"/>
                  </a:cubicBezTo>
                  <a:cubicBezTo>
                    <a:pt x="146903" y="3404"/>
                    <a:pt x="146508" y="3100"/>
                    <a:pt x="146052" y="2857"/>
                  </a:cubicBezTo>
                  <a:lnTo>
                    <a:pt x="146052" y="2857"/>
                  </a:lnTo>
                  <a:cubicBezTo>
                    <a:pt x="146174" y="2918"/>
                    <a:pt x="146265" y="2979"/>
                    <a:pt x="146386" y="3040"/>
                  </a:cubicBezTo>
                  <a:cubicBezTo>
                    <a:pt x="145201" y="2280"/>
                    <a:pt x="144046" y="1550"/>
                    <a:pt x="142891" y="790"/>
                  </a:cubicBezTo>
                  <a:cubicBezTo>
                    <a:pt x="142678" y="669"/>
                    <a:pt x="142465" y="547"/>
                    <a:pt x="142253" y="456"/>
                  </a:cubicBezTo>
                  <a:cubicBezTo>
                    <a:pt x="142040" y="365"/>
                    <a:pt x="141797" y="274"/>
                    <a:pt x="141553" y="213"/>
                  </a:cubicBezTo>
                  <a:cubicBezTo>
                    <a:pt x="141310" y="122"/>
                    <a:pt x="141067" y="91"/>
                    <a:pt x="140824" y="30"/>
                  </a:cubicBezTo>
                  <a:cubicBezTo>
                    <a:pt x="140550" y="0"/>
                    <a:pt x="140277" y="0"/>
                    <a:pt x="140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852225" y="3448675"/>
              <a:ext cx="3441600" cy="83600"/>
            </a:xfrm>
            <a:custGeom>
              <a:avLst/>
              <a:gdLst/>
              <a:ahLst/>
              <a:cxnLst/>
              <a:rect l="l" t="t" r="r" b="b"/>
              <a:pathLst>
                <a:path w="137664" h="3344" extrusionOk="0">
                  <a:moveTo>
                    <a:pt x="1156" y="1490"/>
                  </a:moveTo>
                  <a:cubicBezTo>
                    <a:pt x="609" y="2006"/>
                    <a:pt x="214" y="2645"/>
                    <a:pt x="1" y="3344"/>
                  </a:cubicBezTo>
                  <a:cubicBezTo>
                    <a:pt x="214" y="2645"/>
                    <a:pt x="639" y="2006"/>
                    <a:pt x="1156" y="1490"/>
                  </a:cubicBezTo>
                  <a:close/>
                  <a:moveTo>
                    <a:pt x="68847" y="0"/>
                  </a:moveTo>
                  <a:lnTo>
                    <a:pt x="33710" y="31"/>
                  </a:lnTo>
                  <a:lnTo>
                    <a:pt x="16171" y="31"/>
                  </a:lnTo>
                  <a:lnTo>
                    <a:pt x="7387" y="61"/>
                  </a:lnTo>
                  <a:lnTo>
                    <a:pt x="5199" y="61"/>
                  </a:lnTo>
                  <a:cubicBezTo>
                    <a:pt x="4469" y="61"/>
                    <a:pt x="3709" y="122"/>
                    <a:pt x="3010" y="365"/>
                  </a:cubicBezTo>
                  <a:cubicBezTo>
                    <a:pt x="2311" y="608"/>
                    <a:pt x="1673" y="973"/>
                    <a:pt x="1156" y="1490"/>
                  </a:cubicBezTo>
                  <a:cubicBezTo>
                    <a:pt x="1673" y="1003"/>
                    <a:pt x="2341" y="608"/>
                    <a:pt x="3041" y="395"/>
                  </a:cubicBezTo>
                  <a:cubicBezTo>
                    <a:pt x="3606" y="190"/>
                    <a:pt x="4236" y="115"/>
                    <a:pt x="4858" y="115"/>
                  </a:cubicBezTo>
                  <a:cubicBezTo>
                    <a:pt x="4972" y="115"/>
                    <a:pt x="5086" y="117"/>
                    <a:pt x="5199" y="122"/>
                  </a:cubicBezTo>
                  <a:lnTo>
                    <a:pt x="7387" y="122"/>
                  </a:lnTo>
                  <a:lnTo>
                    <a:pt x="16171" y="152"/>
                  </a:lnTo>
                  <a:lnTo>
                    <a:pt x="33710" y="152"/>
                  </a:lnTo>
                  <a:lnTo>
                    <a:pt x="68847" y="213"/>
                  </a:lnTo>
                  <a:lnTo>
                    <a:pt x="103954" y="152"/>
                  </a:lnTo>
                  <a:lnTo>
                    <a:pt x="121523" y="152"/>
                  </a:lnTo>
                  <a:lnTo>
                    <a:pt x="130307" y="122"/>
                  </a:lnTo>
                  <a:lnTo>
                    <a:pt x="132496" y="122"/>
                  </a:lnTo>
                  <a:cubicBezTo>
                    <a:pt x="132609" y="117"/>
                    <a:pt x="132722" y="115"/>
                    <a:pt x="132834" y="115"/>
                  </a:cubicBezTo>
                  <a:cubicBezTo>
                    <a:pt x="133450" y="115"/>
                    <a:pt x="134063" y="190"/>
                    <a:pt x="134654" y="395"/>
                  </a:cubicBezTo>
                  <a:cubicBezTo>
                    <a:pt x="135353" y="608"/>
                    <a:pt x="135991" y="1003"/>
                    <a:pt x="136508" y="1490"/>
                  </a:cubicBezTo>
                  <a:cubicBezTo>
                    <a:pt x="137055" y="2006"/>
                    <a:pt x="137450" y="2645"/>
                    <a:pt x="137663" y="3344"/>
                  </a:cubicBezTo>
                  <a:cubicBezTo>
                    <a:pt x="137450" y="2645"/>
                    <a:pt x="137055" y="2006"/>
                    <a:pt x="136538" y="1490"/>
                  </a:cubicBezTo>
                  <a:cubicBezTo>
                    <a:pt x="135991" y="973"/>
                    <a:pt x="135353" y="608"/>
                    <a:pt x="134654" y="365"/>
                  </a:cubicBezTo>
                  <a:cubicBezTo>
                    <a:pt x="133955" y="122"/>
                    <a:pt x="133225" y="61"/>
                    <a:pt x="132496" y="61"/>
                  </a:cubicBezTo>
                  <a:lnTo>
                    <a:pt x="130307" y="61"/>
                  </a:lnTo>
                  <a:lnTo>
                    <a:pt x="121523" y="31"/>
                  </a:lnTo>
                  <a:lnTo>
                    <a:pt x="103954" y="31"/>
                  </a:lnTo>
                  <a:lnTo>
                    <a:pt x="68847" y="0"/>
                  </a:lnTo>
                  <a:close/>
                  <a:moveTo>
                    <a:pt x="1" y="3344"/>
                  </a:moveTo>
                  <a:cubicBezTo>
                    <a:pt x="1" y="3344"/>
                    <a:pt x="1" y="3344"/>
                    <a:pt x="1" y="3344"/>
                  </a:cubicBezTo>
                  <a:cubicBezTo>
                    <a:pt x="1" y="3344"/>
                    <a:pt x="1" y="3344"/>
                    <a:pt x="1" y="3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860600" y="3510325"/>
              <a:ext cx="3433225" cy="183100"/>
            </a:xfrm>
            <a:custGeom>
              <a:avLst/>
              <a:gdLst/>
              <a:ahLst/>
              <a:cxnLst/>
              <a:rect l="l" t="t" r="r" b="b"/>
              <a:pathLst>
                <a:path w="137329" h="7324" extrusionOk="0">
                  <a:moveTo>
                    <a:pt x="10693" y="1"/>
                  </a:moveTo>
                  <a:cubicBezTo>
                    <a:pt x="9521" y="1"/>
                    <a:pt x="8351" y="132"/>
                    <a:pt x="7204" y="422"/>
                  </a:cubicBezTo>
                  <a:cubicBezTo>
                    <a:pt x="6475" y="604"/>
                    <a:pt x="5775" y="847"/>
                    <a:pt x="5107" y="1121"/>
                  </a:cubicBezTo>
                  <a:cubicBezTo>
                    <a:pt x="4438" y="1425"/>
                    <a:pt x="3800" y="1790"/>
                    <a:pt x="3161" y="2185"/>
                  </a:cubicBezTo>
                  <a:cubicBezTo>
                    <a:pt x="1946" y="3036"/>
                    <a:pt x="851" y="4039"/>
                    <a:pt x="0" y="5255"/>
                  </a:cubicBezTo>
                  <a:cubicBezTo>
                    <a:pt x="851" y="4039"/>
                    <a:pt x="1976" y="3036"/>
                    <a:pt x="3192" y="2246"/>
                  </a:cubicBezTo>
                  <a:cubicBezTo>
                    <a:pt x="3800" y="1850"/>
                    <a:pt x="4468" y="1486"/>
                    <a:pt x="5137" y="1182"/>
                  </a:cubicBezTo>
                  <a:cubicBezTo>
                    <a:pt x="5806" y="908"/>
                    <a:pt x="6505" y="665"/>
                    <a:pt x="7234" y="513"/>
                  </a:cubicBezTo>
                  <a:cubicBezTo>
                    <a:pt x="8317" y="248"/>
                    <a:pt x="9426" y="127"/>
                    <a:pt x="10538" y="127"/>
                  </a:cubicBezTo>
                  <a:cubicBezTo>
                    <a:pt x="12360" y="127"/>
                    <a:pt x="14191" y="452"/>
                    <a:pt x="15928" y="999"/>
                  </a:cubicBezTo>
                  <a:cubicBezTo>
                    <a:pt x="17326" y="1425"/>
                    <a:pt x="18694" y="1972"/>
                    <a:pt x="20001" y="2610"/>
                  </a:cubicBezTo>
                  <a:cubicBezTo>
                    <a:pt x="20669" y="2945"/>
                    <a:pt x="21308" y="3279"/>
                    <a:pt x="21946" y="3613"/>
                  </a:cubicBezTo>
                  <a:lnTo>
                    <a:pt x="22949" y="4130"/>
                  </a:lnTo>
                  <a:cubicBezTo>
                    <a:pt x="23283" y="4312"/>
                    <a:pt x="23618" y="4434"/>
                    <a:pt x="23952" y="4586"/>
                  </a:cubicBezTo>
                  <a:cubicBezTo>
                    <a:pt x="25320" y="5194"/>
                    <a:pt x="26718" y="5680"/>
                    <a:pt x="28177" y="5984"/>
                  </a:cubicBezTo>
                  <a:cubicBezTo>
                    <a:pt x="29606" y="6288"/>
                    <a:pt x="31095" y="6440"/>
                    <a:pt x="32585" y="6471"/>
                  </a:cubicBezTo>
                  <a:cubicBezTo>
                    <a:pt x="35533" y="6471"/>
                    <a:pt x="38481" y="5923"/>
                    <a:pt x="41338" y="5316"/>
                  </a:cubicBezTo>
                  <a:cubicBezTo>
                    <a:pt x="44226" y="4708"/>
                    <a:pt x="47114" y="4100"/>
                    <a:pt x="50032" y="3826"/>
                  </a:cubicBezTo>
                  <a:cubicBezTo>
                    <a:pt x="51122" y="3737"/>
                    <a:pt x="52196" y="3681"/>
                    <a:pt x="53266" y="3681"/>
                  </a:cubicBezTo>
                  <a:cubicBezTo>
                    <a:pt x="53657" y="3681"/>
                    <a:pt x="54048" y="3688"/>
                    <a:pt x="54439" y="3705"/>
                  </a:cubicBezTo>
                  <a:cubicBezTo>
                    <a:pt x="55898" y="3735"/>
                    <a:pt x="57387" y="3857"/>
                    <a:pt x="58816" y="4069"/>
                  </a:cubicBezTo>
                  <a:cubicBezTo>
                    <a:pt x="59545" y="4161"/>
                    <a:pt x="60275" y="4343"/>
                    <a:pt x="60974" y="4464"/>
                  </a:cubicBezTo>
                  <a:cubicBezTo>
                    <a:pt x="61704" y="4616"/>
                    <a:pt x="62433" y="4799"/>
                    <a:pt x="63132" y="4981"/>
                  </a:cubicBezTo>
                  <a:lnTo>
                    <a:pt x="65260" y="5559"/>
                  </a:lnTo>
                  <a:cubicBezTo>
                    <a:pt x="65959" y="5771"/>
                    <a:pt x="66658" y="5984"/>
                    <a:pt x="67388" y="6167"/>
                  </a:cubicBezTo>
                  <a:cubicBezTo>
                    <a:pt x="68816" y="6531"/>
                    <a:pt x="70275" y="6775"/>
                    <a:pt x="71734" y="6987"/>
                  </a:cubicBezTo>
                  <a:cubicBezTo>
                    <a:pt x="73224" y="7200"/>
                    <a:pt x="74683" y="7291"/>
                    <a:pt x="76172" y="7322"/>
                  </a:cubicBezTo>
                  <a:cubicBezTo>
                    <a:pt x="76296" y="7323"/>
                    <a:pt x="76421" y="7324"/>
                    <a:pt x="76545" y="7324"/>
                  </a:cubicBezTo>
                  <a:cubicBezTo>
                    <a:pt x="79397" y="7324"/>
                    <a:pt x="82220" y="6991"/>
                    <a:pt x="84987" y="6379"/>
                  </a:cubicBezTo>
                  <a:cubicBezTo>
                    <a:pt x="87874" y="5771"/>
                    <a:pt x="90701" y="4951"/>
                    <a:pt x="93589" y="4404"/>
                  </a:cubicBezTo>
                  <a:cubicBezTo>
                    <a:pt x="95493" y="4043"/>
                    <a:pt x="97423" y="3841"/>
                    <a:pt x="99354" y="3841"/>
                  </a:cubicBezTo>
                  <a:cubicBezTo>
                    <a:pt x="100351" y="3841"/>
                    <a:pt x="101349" y="3895"/>
                    <a:pt x="102343" y="4009"/>
                  </a:cubicBezTo>
                  <a:cubicBezTo>
                    <a:pt x="103802" y="4161"/>
                    <a:pt x="105230" y="4464"/>
                    <a:pt x="106659" y="4829"/>
                  </a:cubicBezTo>
                  <a:lnTo>
                    <a:pt x="108817" y="5316"/>
                  </a:lnTo>
                  <a:lnTo>
                    <a:pt x="109364" y="5437"/>
                  </a:lnTo>
                  <a:lnTo>
                    <a:pt x="109911" y="5559"/>
                  </a:lnTo>
                  <a:lnTo>
                    <a:pt x="111005" y="5741"/>
                  </a:lnTo>
                  <a:cubicBezTo>
                    <a:pt x="113923" y="6227"/>
                    <a:pt x="116872" y="6501"/>
                    <a:pt x="119820" y="6531"/>
                  </a:cubicBezTo>
                  <a:cubicBezTo>
                    <a:pt x="120064" y="6534"/>
                    <a:pt x="120308" y="6535"/>
                    <a:pt x="120552" y="6535"/>
                  </a:cubicBezTo>
                  <a:cubicBezTo>
                    <a:pt x="123257" y="6535"/>
                    <a:pt x="125961" y="6380"/>
                    <a:pt x="128665" y="6045"/>
                  </a:cubicBezTo>
                  <a:cubicBezTo>
                    <a:pt x="131583" y="5711"/>
                    <a:pt x="134501" y="5224"/>
                    <a:pt x="137328" y="4464"/>
                  </a:cubicBezTo>
                  <a:lnTo>
                    <a:pt x="137328" y="4464"/>
                  </a:lnTo>
                  <a:cubicBezTo>
                    <a:pt x="134471" y="5194"/>
                    <a:pt x="131553" y="5650"/>
                    <a:pt x="128635" y="5954"/>
                  </a:cubicBezTo>
                  <a:cubicBezTo>
                    <a:pt x="126197" y="6233"/>
                    <a:pt x="123737" y="6364"/>
                    <a:pt x="121274" y="6364"/>
                  </a:cubicBezTo>
                  <a:cubicBezTo>
                    <a:pt x="120790" y="6364"/>
                    <a:pt x="120305" y="6359"/>
                    <a:pt x="119820" y="6349"/>
                  </a:cubicBezTo>
                  <a:cubicBezTo>
                    <a:pt x="116872" y="6288"/>
                    <a:pt x="113954" y="6015"/>
                    <a:pt x="111036" y="5528"/>
                  </a:cubicBezTo>
                  <a:lnTo>
                    <a:pt x="109972" y="5316"/>
                  </a:lnTo>
                  <a:lnTo>
                    <a:pt x="109425" y="5224"/>
                  </a:lnTo>
                  <a:lnTo>
                    <a:pt x="108878" y="5103"/>
                  </a:lnTo>
                  <a:lnTo>
                    <a:pt x="106720" y="4586"/>
                  </a:lnTo>
                  <a:cubicBezTo>
                    <a:pt x="105291" y="4252"/>
                    <a:pt x="103862" y="3917"/>
                    <a:pt x="102373" y="3735"/>
                  </a:cubicBezTo>
                  <a:cubicBezTo>
                    <a:pt x="101369" y="3621"/>
                    <a:pt x="100361" y="3567"/>
                    <a:pt x="99354" y="3567"/>
                  </a:cubicBezTo>
                  <a:cubicBezTo>
                    <a:pt x="97403" y="3567"/>
                    <a:pt x="95452" y="3769"/>
                    <a:pt x="93528" y="4130"/>
                  </a:cubicBezTo>
                  <a:cubicBezTo>
                    <a:pt x="90640" y="4647"/>
                    <a:pt x="87783" y="5468"/>
                    <a:pt x="84926" y="6075"/>
                  </a:cubicBezTo>
                  <a:cubicBezTo>
                    <a:pt x="82159" y="6658"/>
                    <a:pt x="79365" y="6989"/>
                    <a:pt x="76542" y="6989"/>
                  </a:cubicBezTo>
                  <a:cubicBezTo>
                    <a:pt x="76419" y="6989"/>
                    <a:pt x="76295" y="6989"/>
                    <a:pt x="76172" y="6987"/>
                  </a:cubicBezTo>
                  <a:cubicBezTo>
                    <a:pt x="74713" y="6957"/>
                    <a:pt x="73254" y="6835"/>
                    <a:pt x="71795" y="6623"/>
                  </a:cubicBezTo>
                  <a:cubicBezTo>
                    <a:pt x="70336" y="6410"/>
                    <a:pt x="68907" y="6167"/>
                    <a:pt x="67479" y="5771"/>
                  </a:cubicBezTo>
                  <a:cubicBezTo>
                    <a:pt x="66780" y="5619"/>
                    <a:pt x="66050" y="5407"/>
                    <a:pt x="65351" y="5224"/>
                  </a:cubicBezTo>
                  <a:lnTo>
                    <a:pt x="63223" y="4616"/>
                  </a:lnTo>
                  <a:cubicBezTo>
                    <a:pt x="62494" y="4434"/>
                    <a:pt x="61795" y="4282"/>
                    <a:pt x="61065" y="4130"/>
                  </a:cubicBezTo>
                  <a:cubicBezTo>
                    <a:pt x="60336" y="3978"/>
                    <a:pt x="59606" y="3826"/>
                    <a:pt x="58877" y="3735"/>
                  </a:cubicBezTo>
                  <a:cubicBezTo>
                    <a:pt x="57418" y="3492"/>
                    <a:pt x="55928" y="3401"/>
                    <a:pt x="54439" y="3370"/>
                  </a:cubicBezTo>
                  <a:cubicBezTo>
                    <a:pt x="54189" y="3365"/>
                    <a:pt x="53937" y="3362"/>
                    <a:pt x="53686" y="3362"/>
                  </a:cubicBezTo>
                  <a:cubicBezTo>
                    <a:pt x="52470" y="3362"/>
                    <a:pt x="51240" y="3421"/>
                    <a:pt x="50032" y="3522"/>
                  </a:cubicBezTo>
                  <a:cubicBezTo>
                    <a:pt x="47083" y="3796"/>
                    <a:pt x="44165" y="4434"/>
                    <a:pt x="41308" y="5042"/>
                  </a:cubicBezTo>
                  <a:cubicBezTo>
                    <a:pt x="38494" y="5635"/>
                    <a:pt x="35650" y="6198"/>
                    <a:pt x="32806" y="6198"/>
                  </a:cubicBezTo>
                  <a:cubicBezTo>
                    <a:pt x="32732" y="6198"/>
                    <a:pt x="32658" y="6198"/>
                    <a:pt x="32585" y="6197"/>
                  </a:cubicBezTo>
                  <a:cubicBezTo>
                    <a:pt x="31126" y="6197"/>
                    <a:pt x="29636" y="6045"/>
                    <a:pt x="28208" y="5771"/>
                  </a:cubicBezTo>
                  <a:cubicBezTo>
                    <a:pt x="26779" y="5468"/>
                    <a:pt x="25381" y="4981"/>
                    <a:pt x="24043" y="4404"/>
                  </a:cubicBezTo>
                  <a:cubicBezTo>
                    <a:pt x="23709" y="4252"/>
                    <a:pt x="23375" y="4100"/>
                    <a:pt x="23040" y="3948"/>
                  </a:cubicBezTo>
                  <a:lnTo>
                    <a:pt x="22068" y="3431"/>
                  </a:lnTo>
                  <a:cubicBezTo>
                    <a:pt x="21399" y="3097"/>
                    <a:pt x="20761" y="2732"/>
                    <a:pt x="20092" y="2428"/>
                  </a:cubicBezTo>
                  <a:cubicBezTo>
                    <a:pt x="18754" y="1790"/>
                    <a:pt x="17387" y="1243"/>
                    <a:pt x="15958" y="817"/>
                  </a:cubicBezTo>
                  <a:cubicBezTo>
                    <a:pt x="14254" y="304"/>
                    <a:pt x="12472" y="1"/>
                    <a:pt x="10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668350" y="3825825"/>
              <a:ext cx="3760725" cy="108025"/>
            </a:xfrm>
            <a:custGeom>
              <a:avLst/>
              <a:gdLst/>
              <a:ahLst/>
              <a:cxnLst/>
              <a:rect l="l" t="t" r="r" b="b"/>
              <a:pathLst>
                <a:path w="150429" h="4321" extrusionOk="0">
                  <a:moveTo>
                    <a:pt x="13096" y="0"/>
                  </a:moveTo>
                  <a:cubicBezTo>
                    <a:pt x="11867" y="0"/>
                    <a:pt x="10640" y="49"/>
                    <a:pt x="9423" y="142"/>
                  </a:cubicBezTo>
                  <a:cubicBezTo>
                    <a:pt x="8602" y="173"/>
                    <a:pt x="7812" y="294"/>
                    <a:pt x="7022" y="355"/>
                  </a:cubicBezTo>
                  <a:cubicBezTo>
                    <a:pt x="6231" y="477"/>
                    <a:pt x="5441" y="568"/>
                    <a:pt x="4651" y="690"/>
                  </a:cubicBezTo>
                  <a:cubicBezTo>
                    <a:pt x="3101" y="963"/>
                    <a:pt x="1520" y="1297"/>
                    <a:pt x="0" y="1723"/>
                  </a:cubicBezTo>
                  <a:cubicBezTo>
                    <a:pt x="1520" y="1297"/>
                    <a:pt x="3101" y="994"/>
                    <a:pt x="4681" y="750"/>
                  </a:cubicBezTo>
                  <a:cubicBezTo>
                    <a:pt x="5441" y="598"/>
                    <a:pt x="6262" y="538"/>
                    <a:pt x="7052" y="416"/>
                  </a:cubicBezTo>
                  <a:cubicBezTo>
                    <a:pt x="7842" y="355"/>
                    <a:pt x="8633" y="264"/>
                    <a:pt x="9423" y="234"/>
                  </a:cubicBezTo>
                  <a:cubicBezTo>
                    <a:pt x="10493" y="162"/>
                    <a:pt x="11570" y="124"/>
                    <a:pt x="12648" y="124"/>
                  </a:cubicBezTo>
                  <a:cubicBezTo>
                    <a:pt x="14755" y="124"/>
                    <a:pt x="16866" y="266"/>
                    <a:pt x="18937" y="568"/>
                  </a:cubicBezTo>
                  <a:cubicBezTo>
                    <a:pt x="19332" y="629"/>
                    <a:pt x="19727" y="690"/>
                    <a:pt x="20122" y="750"/>
                  </a:cubicBezTo>
                  <a:lnTo>
                    <a:pt x="21277" y="994"/>
                  </a:lnTo>
                  <a:lnTo>
                    <a:pt x="22463" y="1267"/>
                  </a:lnTo>
                  <a:lnTo>
                    <a:pt x="23587" y="1601"/>
                  </a:lnTo>
                  <a:lnTo>
                    <a:pt x="24742" y="1936"/>
                  </a:lnTo>
                  <a:cubicBezTo>
                    <a:pt x="25107" y="2057"/>
                    <a:pt x="25472" y="2209"/>
                    <a:pt x="25867" y="2361"/>
                  </a:cubicBezTo>
                  <a:lnTo>
                    <a:pt x="28086" y="3212"/>
                  </a:lnTo>
                  <a:cubicBezTo>
                    <a:pt x="29606" y="3760"/>
                    <a:pt x="31186" y="4124"/>
                    <a:pt x="32767" y="4246"/>
                  </a:cubicBezTo>
                  <a:cubicBezTo>
                    <a:pt x="33304" y="4297"/>
                    <a:pt x="33841" y="4320"/>
                    <a:pt x="34377" y="4320"/>
                  </a:cubicBezTo>
                  <a:cubicBezTo>
                    <a:pt x="35448" y="4320"/>
                    <a:pt x="36516" y="4226"/>
                    <a:pt x="37569" y="4063"/>
                  </a:cubicBezTo>
                  <a:cubicBezTo>
                    <a:pt x="40730" y="3608"/>
                    <a:pt x="43800" y="2604"/>
                    <a:pt x="46870" y="1814"/>
                  </a:cubicBezTo>
                  <a:cubicBezTo>
                    <a:pt x="49491" y="1114"/>
                    <a:pt x="52178" y="546"/>
                    <a:pt x="54874" y="546"/>
                  </a:cubicBezTo>
                  <a:cubicBezTo>
                    <a:pt x="55337" y="546"/>
                    <a:pt x="55800" y="563"/>
                    <a:pt x="56263" y="598"/>
                  </a:cubicBezTo>
                  <a:cubicBezTo>
                    <a:pt x="57843" y="690"/>
                    <a:pt x="59393" y="1024"/>
                    <a:pt x="60883" y="1541"/>
                  </a:cubicBezTo>
                  <a:cubicBezTo>
                    <a:pt x="61065" y="1601"/>
                    <a:pt x="61278" y="1662"/>
                    <a:pt x="61460" y="1723"/>
                  </a:cubicBezTo>
                  <a:lnTo>
                    <a:pt x="62007" y="1966"/>
                  </a:lnTo>
                  <a:lnTo>
                    <a:pt x="63102" y="2422"/>
                  </a:lnTo>
                  <a:cubicBezTo>
                    <a:pt x="63831" y="2756"/>
                    <a:pt x="64621" y="3000"/>
                    <a:pt x="65381" y="3212"/>
                  </a:cubicBezTo>
                  <a:cubicBezTo>
                    <a:pt x="66932" y="3638"/>
                    <a:pt x="68543" y="3851"/>
                    <a:pt x="70153" y="3942"/>
                  </a:cubicBezTo>
                  <a:cubicBezTo>
                    <a:pt x="70777" y="3978"/>
                    <a:pt x="71405" y="3995"/>
                    <a:pt x="72036" y="3995"/>
                  </a:cubicBezTo>
                  <a:cubicBezTo>
                    <a:pt x="73005" y="3995"/>
                    <a:pt x="73980" y="3955"/>
                    <a:pt x="74956" y="3881"/>
                  </a:cubicBezTo>
                  <a:cubicBezTo>
                    <a:pt x="81339" y="3364"/>
                    <a:pt x="87540" y="1784"/>
                    <a:pt x="93862" y="963"/>
                  </a:cubicBezTo>
                  <a:cubicBezTo>
                    <a:pt x="95598" y="761"/>
                    <a:pt x="97362" y="605"/>
                    <a:pt x="99123" y="605"/>
                  </a:cubicBezTo>
                  <a:cubicBezTo>
                    <a:pt x="100538" y="605"/>
                    <a:pt x="101951" y="706"/>
                    <a:pt x="103346" y="963"/>
                  </a:cubicBezTo>
                  <a:cubicBezTo>
                    <a:pt x="104105" y="1115"/>
                    <a:pt x="104896" y="1297"/>
                    <a:pt x="105625" y="1571"/>
                  </a:cubicBezTo>
                  <a:cubicBezTo>
                    <a:pt x="106020" y="1662"/>
                    <a:pt x="106355" y="1845"/>
                    <a:pt x="106720" y="1997"/>
                  </a:cubicBezTo>
                  <a:lnTo>
                    <a:pt x="107844" y="2453"/>
                  </a:lnTo>
                  <a:cubicBezTo>
                    <a:pt x="109334" y="3060"/>
                    <a:pt x="110914" y="3425"/>
                    <a:pt x="112464" y="3699"/>
                  </a:cubicBezTo>
                  <a:cubicBezTo>
                    <a:pt x="114872" y="4066"/>
                    <a:pt x="117279" y="4190"/>
                    <a:pt x="119687" y="4190"/>
                  </a:cubicBezTo>
                  <a:cubicBezTo>
                    <a:pt x="120471" y="4190"/>
                    <a:pt x="121255" y="4177"/>
                    <a:pt x="122039" y="4155"/>
                  </a:cubicBezTo>
                  <a:cubicBezTo>
                    <a:pt x="125230" y="4033"/>
                    <a:pt x="128422" y="3760"/>
                    <a:pt x="131583" y="3395"/>
                  </a:cubicBezTo>
                  <a:cubicBezTo>
                    <a:pt x="137905" y="2604"/>
                    <a:pt x="144197" y="1480"/>
                    <a:pt x="150429" y="51"/>
                  </a:cubicBezTo>
                  <a:lnTo>
                    <a:pt x="150429" y="51"/>
                  </a:lnTo>
                  <a:cubicBezTo>
                    <a:pt x="144197" y="1419"/>
                    <a:pt x="137905" y="2483"/>
                    <a:pt x="131553" y="3212"/>
                  </a:cubicBezTo>
                  <a:cubicBezTo>
                    <a:pt x="128392" y="3577"/>
                    <a:pt x="125230" y="3820"/>
                    <a:pt x="122039" y="3911"/>
                  </a:cubicBezTo>
                  <a:cubicBezTo>
                    <a:pt x="121255" y="3934"/>
                    <a:pt x="120471" y="3947"/>
                    <a:pt x="119688" y="3947"/>
                  </a:cubicBezTo>
                  <a:cubicBezTo>
                    <a:pt x="117283" y="3947"/>
                    <a:pt x="114887" y="3822"/>
                    <a:pt x="112525" y="3456"/>
                  </a:cubicBezTo>
                  <a:cubicBezTo>
                    <a:pt x="110945" y="3182"/>
                    <a:pt x="109394" y="2817"/>
                    <a:pt x="107935" y="2209"/>
                  </a:cubicBezTo>
                  <a:lnTo>
                    <a:pt x="106841" y="1753"/>
                  </a:lnTo>
                  <a:cubicBezTo>
                    <a:pt x="106476" y="1601"/>
                    <a:pt x="106112" y="1419"/>
                    <a:pt x="105716" y="1297"/>
                  </a:cubicBezTo>
                  <a:cubicBezTo>
                    <a:pt x="104957" y="1024"/>
                    <a:pt x="104197" y="842"/>
                    <a:pt x="103406" y="690"/>
                  </a:cubicBezTo>
                  <a:cubicBezTo>
                    <a:pt x="101956" y="413"/>
                    <a:pt x="100499" y="306"/>
                    <a:pt x="99044" y="306"/>
                  </a:cubicBezTo>
                  <a:cubicBezTo>
                    <a:pt x="97298" y="306"/>
                    <a:pt x="95556" y="460"/>
                    <a:pt x="93832" y="659"/>
                  </a:cubicBezTo>
                  <a:cubicBezTo>
                    <a:pt x="87479" y="1449"/>
                    <a:pt x="81248" y="3030"/>
                    <a:pt x="74926" y="3486"/>
                  </a:cubicBezTo>
                  <a:cubicBezTo>
                    <a:pt x="73872" y="3567"/>
                    <a:pt x="72805" y="3621"/>
                    <a:pt x="71742" y="3621"/>
                  </a:cubicBezTo>
                  <a:cubicBezTo>
                    <a:pt x="71211" y="3621"/>
                    <a:pt x="70680" y="3608"/>
                    <a:pt x="70153" y="3577"/>
                  </a:cubicBezTo>
                  <a:cubicBezTo>
                    <a:pt x="68573" y="3486"/>
                    <a:pt x="66992" y="3273"/>
                    <a:pt x="65473" y="2878"/>
                  </a:cubicBezTo>
                  <a:cubicBezTo>
                    <a:pt x="64713" y="2665"/>
                    <a:pt x="63953" y="2422"/>
                    <a:pt x="63223" y="2118"/>
                  </a:cubicBezTo>
                  <a:lnTo>
                    <a:pt x="62129" y="1662"/>
                  </a:lnTo>
                  <a:lnTo>
                    <a:pt x="61582" y="1419"/>
                  </a:lnTo>
                  <a:cubicBezTo>
                    <a:pt x="61369" y="1358"/>
                    <a:pt x="61187" y="1297"/>
                    <a:pt x="61004" y="1237"/>
                  </a:cubicBezTo>
                  <a:cubicBezTo>
                    <a:pt x="59485" y="690"/>
                    <a:pt x="57904" y="386"/>
                    <a:pt x="56293" y="264"/>
                  </a:cubicBezTo>
                  <a:cubicBezTo>
                    <a:pt x="55869" y="236"/>
                    <a:pt x="55446" y="223"/>
                    <a:pt x="55024" y="223"/>
                  </a:cubicBezTo>
                  <a:cubicBezTo>
                    <a:pt x="52234" y="223"/>
                    <a:pt x="49476" y="801"/>
                    <a:pt x="46810" y="1541"/>
                  </a:cubicBezTo>
                  <a:cubicBezTo>
                    <a:pt x="43709" y="2361"/>
                    <a:pt x="40670" y="3334"/>
                    <a:pt x="37539" y="3820"/>
                  </a:cubicBezTo>
                  <a:cubicBezTo>
                    <a:pt x="36430" y="3991"/>
                    <a:pt x="35321" y="4087"/>
                    <a:pt x="34212" y="4087"/>
                  </a:cubicBezTo>
                  <a:cubicBezTo>
                    <a:pt x="33741" y="4087"/>
                    <a:pt x="33269" y="4069"/>
                    <a:pt x="32797" y="4033"/>
                  </a:cubicBezTo>
                  <a:cubicBezTo>
                    <a:pt x="31217" y="3911"/>
                    <a:pt x="29636" y="3547"/>
                    <a:pt x="28177" y="3000"/>
                  </a:cubicBezTo>
                  <a:lnTo>
                    <a:pt x="25928" y="2149"/>
                  </a:lnTo>
                  <a:cubicBezTo>
                    <a:pt x="25563" y="1997"/>
                    <a:pt x="25198" y="1875"/>
                    <a:pt x="24803" y="1723"/>
                  </a:cubicBezTo>
                  <a:lnTo>
                    <a:pt x="23648" y="1389"/>
                  </a:lnTo>
                  <a:lnTo>
                    <a:pt x="22493" y="1054"/>
                  </a:lnTo>
                  <a:lnTo>
                    <a:pt x="21338" y="811"/>
                  </a:lnTo>
                  <a:lnTo>
                    <a:pt x="20153" y="568"/>
                  </a:lnTo>
                  <a:cubicBezTo>
                    <a:pt x="19757" y="507"/>
                    <a:pt x="19362" y="446"/>
                    <a:pt x="18967" y="386"/>
                  </a:cubicBezTo>
                  <a:cubicBezTo>
                    <a:pt x="17024" y="124"/>
                    <a:pt x="15057" y="0"/>
                    <a:pt x="1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7620475" y="4073850"/>
              <a:ext cx="3888400" cy="118475"/>
            </a:xfrm>
            <a:custGeom>
              <a:avLst/>
              <a:gdLst/>
              <a:ahLst/>
              <a:cxnLst/>
              <a:rect l="l" t="t" r="r" b="b"/>
              <a:pathLst>
                <a:path w="155536" h="4739" extrusionOk="0">
                  <a:moveTo>
                    <a:pt x="85220" y="1"/>
                  </a:moveTo>
                  <a:cubicBezTo>
                    <a:pt x="82724" y="1"/>
                    <a:pt x="80236" y="378"/>
                    <a:pt x="77783" y="860"/>
                  </a:cubicBezTo>
                  <a:cubicBezTo>
                    <a:pt x="74561" y="1498"/>
                    <a:pt x="71369" y="2349"/>
                    <a:pt x="68147" y="2988"/>
                  </a:cubicBezTo>
                  <a:cubicBezTo>
                    <a:pt x="65806" y="3451"/>
                    <a:pt x="63432" y="3835"/>
                    <a:pt x="61061" y="3835"/>
                  </a:cubicBezTo>
                  <a:cubicBezTo>
                    <a:pt x="60170" y="3835"/>
                    <a:pt x="59279" y="3781"/>
                    <a:pt x="58390" y="3656"/>
                  </a:cubicBezTo>
                  <a:cubicBezTo>
                    <a:pt x="58208" y="3626"/>
                    <a:pt x="57995" y="3596"/>
                    <a:pt x="57782" y="3535"/>
                  </a:cubicBezTo>
                  <a:lnTo>
                    <a:pt x="57205" y="3413"/>
                  </a:lnTo>
                  <a:cubicBezTo>
                    <a:pt x="56810" y="3352"/>
                    <a:pt x="56415" y="3200"/>
                    <a:pt x="56020" y="3109"/>
                  </a:cubicBezTo>
                  <a:lnTo>
                    <a:pt x="54834" y="2744"/>
                  </a:lnTo>
                  <a:cubicBezTo>
                    <a:pt x="54439" y="2623"/>
                    <a:pt x="54013" y="2532"/>
                    <a:pt x="53618" y="2440"/>
                  </a:cubicBezTo>
                  <a:cubicBezTo>
                    <a:pt x="52007" y="2076"/>
                    <a:pt x="50366" y="1893"/>
                    <a:pt x="48694" y="1802"/>
                  </a:cubicBezTo>
                  <a:cubicBezTo>
                    <a:pt x="47862" y="1764"/>
                    <a:pt x="47027" y="1747"/>
                    <a:pt x="46192" y="1747"/>
                  </a:cubicBezTo>
                  <a:cubicBezTo>
                    <a:pt x="43733" y="1747"/>
                    <a:pt x="41266" y="1894"/>
                    <a:pt x="38816" y="2076"/>
                  </a:cubicBezTo>
                  <a:cubicBezTo>
                    <a:pt x="35533" y="2349"/>
                    <a:pt x="32250" y="2684"/>
                    <a:pt x="28967" y="2836"/>
                  </a:cubicBezTo>
                  <a:cubicBezTo>
                    <a:pt x="28147" y="2866"/>
                    <a:pt x="27326" y="2889"/>
                    <a:pt x="26505" y="2889"/>
                  </a:cubicBezTo>
                  <a:cubicBezTo>
                    <a:pt x="25685" y="2889"/>
                    <a:pt x="24864" y="2866"/>
                    <a:pt x="24043" y="2805"/>
                  </a:cubicBezTo>
                  <a:cubicBezTo>
                    <a:pt x="22432" y="2684"/>
                    <a:pt x="20791" y="2440"/>
                    <a:pt x="19271" y="1802"/>
                  </a:cubicBezTo>
                  <a:cubicBezTo>
                    <a:pt x="17751" y="1133"/>
                    <a:pt x="16140" y="738"/>
                    <a:pt x="14499" y="586"/>
                  </a:cubicBezTo>
                  <a:cubicBezTo>
                    <a:pt x="13820" y="512"/>
                    <a:pt x="13147" y="478"/>
                    <a:pt x="12476" y="478"/>
                  </a:cubicBezTo>
                  <a:cubicBezTo>
                    <a:pt x="11495" y="478"/>
                    <a:pt x="10520" y="551"/>
                    <a:pt x="9545" y="678"/>
                  </a:cubicBezTo>
                  <a:cubicBezTo>
                    <a:pt x="6262" y="1073"/>
                    <a:pt x="3070" y="2015"/>
                    <a:pt x="0" y="3170"/>
                  </a:cubicBezTo>
                  <a:cubicBezTo>
                    <a:pt x="3101" y="2045"/>
                    <a:pt x="6292" y="1133"/>
                    <a:pt x="9545" y="769"/>
                  </a:cubicBezTo>
                  <a:cubicBezTo>
                    <a:pt x="10498" y="663"/>
                    <a:pt x="11452" y="598"/>
                    <a:pt x="12406" y="598"/>
                  </a:cubicBezTo>
                  <a:cubicBezTo>
                    <a:pt x="13094" y="598"/>
                    <a:pt x="13781" y="632"/>
                    <a:pt x="14469" y="708"/>
                  </a:cubicBezTo>
                  <a:cubicBezTo>
                    <a:pt x="16110" y="890"/>
                    <a:pt x="17721" y="1285"/>
                    <a:pt x="19210" y="1954"/>
                  </a:cubicBezTo>
                  <a:cubicBezTo>
                    <a:pt x="20730" y="2623"/>
                    <a:pt x="22402" y="2866"/>
                    <a:pt x="24043" y="3018"/>
                  </a:cubicBezTo>
                  <a:cubicBezTo>
                    <a:pt x="24864" y="3079"/>
                    <a:pt x="25685" y="3102"/>
                    <a:pt x="26509" y="3102"/>
                  </a:cubicBezTo>
                  <a:cubicBezTo>
                    <a:pt x="27334" y="3102"/>
                    <a:pt x="28162" y="3079"/>
                    <a:pt x="28998" y="3048"/>
                  </a:cubicBezTo>
                  <a:cubicBezTo>
                    <a:pt x="32281" y="2896"/>
                    <a:pt x="35563" y="2592"/>
                    <a:pt x="38846" y="2349"/>
                  </a:cubicBezTo>
                  <a:cubicBezTo>
                    <a:pt x="41198" y="2175"/>
                    <a:pt x="43550" y="2032"/>
                    <a:pt x="45902" y="2032"/>
                  </a:cubicBezTo>
                  <a:cubicBezTo>
                    <a:pt x="46833" y="2032"/>
                    <a:pt x="47764" y="2054"/>
                    <a:pt x="48694" y="2106"/>
                  </a:cubicBezTo>
                  <a:cubicBezTo>
                    <a:pt x="50336" y="2197"/>
                    <a:pt x="51977" y="2380"/>
                    <a:pt x="53557" y="2714"/>
                  </a:cubicBezTo>
                  <a:cubicBezTo>
                    <a:pt x="53953" y="2836"/>
                    <a:pt x="54348" y="2927"/>
                    <a:pt x="54743" y="3018"/>
                  </a:cubicBezTo>
                  <a:lnTo>
                    <a:pt x="55928" y="3383"/>
                  </a:lnTo>
                  <a:cubicBezTo>
                    <a:pt x="56324" y="3504"/>
                    <a:pt x="56719" y="3656"/>
                    <a:pt x="57114" y="3717"/>
                  </a:cubicBezTo>
                  <a:lnTo>
                    <a:pt x="57722" y="3869"/>
                  </a:lnTo>
                  <a:cubicBezTo>
                    <a:pt x="57934" y="3899"/>
                    <a:pt x="58147" y="3930"/>
                    <a:pt x="58360" y="3960"/>
                  </a:cubicBezTo>
                  <a:cubicBezTo>
                    <a:pt x="59298" y="4099"/>
                    <a:pt x="60241" y="4159"/>
                    <a:pt x="61184" y="4159"/>
                  </a:cubicBezTo>
                  <a:cubicBezTo>
                    <a:pt x="63543" y="4159"/>
                    <a:pt x="65907" y="3787"/>
                    <a:pt x="68208" y="3352"/>
                  </a:cubicBezTo>
                  <a:cubicBezTo>
                    <a:pt x="71461" y="2714"/>
                    <a:pt x="74652" y="1863"/>
                    <a:pt x="77874" y="1225"/>
                  </a:cubicBezTo>
                  <a:cubicBezTo>
                    <a:pt x="80324" y="735"/>
                    <a:pt x="82846" y="352"/>
                    <a:pt x="85357" y="352"/>
                  </a:cubicBezTo>
                  <a:cubicBezTo>
                    <a:pt x="86117" y="352"/>
                    <a:pt x="86876" y="387"/>
                    <a:pt x="87631" y="465"/>
                  </a:cubicBezTo>
                  <a:cubicBezTo>
                    <a:pt x="89242" y="647"/>
                    <a:pt x="90853" y="1042"/>
                    <a:pt x="92342" y="1711"/>
                  </a:cubicBezTo>
                  <a:lnTo>
                    <a:pt x="93467" y="2197"/>
                  </a:lnTo>
                  <a:lnTo>
                    <a:pt x="94014" y="2471"/>
                  </a:lnTo>
                  <a:cubicBezTo>
                    <a:pt x="94227" y="2562"/>
                    <a:pt x="94409" y="2592"/>
                    <a:pt x="94622" y="2684"/>
                  </a:cubicBezTo>
                  <a:lnTo>
                    <a:pt x="95200" y="2866"/>
                  </a:lnTo>
                  <a:cubicBezTo>
                    <a:pt x="95412" y="2927"/>
                    <a:pt x="95595" y="2988"/>
                    <a:pt x="95808" y="3048"/>
                  </a:cubicBezTo>
                  <a:cubicBezTo>
                    <a:pt x="96203" y="3140"/>
                    <a:pt x="96598" y="3261"/>
                    <a:pt x="97023" y="3322"/>
                  </a:cubicBezTo>
                  <a:cubicBezTo>
                    <a:pt x="98854" y="3681"/>
                    <a:pt x="100714" y="3809"/>
                    <a:pt x="102576" y="3809"/>
                  </a:cubicBezTo>
                  <a:cubicBezTo>
                    <a:pt x="104021" y="3809"/>
                    <a:pt x="105467" y="3732"/>
                    <a:pt x="106902" y="3626"/>
                  </a:cubicBezTo>
                  <a:cubicBezTo>
                    <a:pt x="110185" y="3383"/>
                    <a:pt x="113467" y="2927"/>
                    <a:pt x="116720" y="2471"/>
                  </a:cubicBezTo>
                  <a:cubicBezTo>
                    <a:pt x="119972" y="1985"/>
                    <a:pt x="123224" y="1498"/>
                    <a:pt x="126507" y="1225"/>
                  </a:cubicBezTo>
                  <a:cubicBezTo>
                    <a:pt x="127937" y="1092"/>
                    <a:pt x="129366" y="1006"/>
                    <a:pt x="130795" y="1006"/>
                  </a:cubicBezTo>
                  <a:cubicBezTo>
                    <a:pt x="131007" y="1006"/>
                    <a:pt x="131219" y="1008"/>
                    <a:pt x="131431" y="1012"/>
                  </a:cubicBezTo>
                  <a:cubicBezTo>
                    <a:pt x="133073" y="1042"/>
                    <a:pt x="134714" y="1194"/>
                    <a:pt x="136295" y="1650"/>
                  </a:cubicBezTo>
                  <a:cubicBezTo>
                    <a:pt x="137845" y="2106"/>
                    <a:pt x="139304" y="2927"/>
                    <a:pt x="140915" y="3383"/>
                  </a:cubicBezTo>
                  <a:cubicBezTo>
                    <a:pt x="142465" y="3869"/>
                    <a:pt x="144076" y="4264"/>
                    <a:pt x="145717" y="4477"/>
                  </a:cubicBezTo>
                  <a:cubicBezTo>
                    <a:pt x="147024" y="4646"/>
                    <a:pt x="148330" y="4739"/>
                    <a:pt x="149636" y="4739"/>
                  </a:cubicBezTo>
                  <a:cubicBezTo>
                    <a:pt x="149971" y="4739"/>
                    <a:pt x="150306" y="4733"/>
                    <a:pt x="150641" y="4720"/>
                  </a:cubicBezTo>
                  <a:cubicBezTo>
                    <a:pt x="152313" y="4629"/>
                    <a:pt x="153954" y="4447"/>
                    <a:pt x="155535" y="3991"/>
                  </a:cubicBezTo>
                  <a:lnTo>
                    <a:pt x="155535" y="3991"/>
                  </a:lnTo>
                  <a:cubicBezTo>
                    <a:pt x="153954" y="4416"/>
                    <a:pt x="152283" y="4599"/>
                    <a:pt x="150641" y="4659"/>
                  </a:cubicBezTo>
                  <a:cubicBezTo>
                    <a:pt x="150313" y="4672"/>
                    <a:pt x="149985" y="4678"/>
                    <a:pt x="149657" y="4678"/>
                  </a:cubicBezTo>
                  <a:cubicBezTo>
                    <a:pt x="148345" y="4678"/>
                    <a:pt x="147036" y="4580"/>
                    <a:pt x="145748" y="4386"/>
                  </a:cubicBezTo>
                  <a:cubicBezTo>
                    <a:pt x="144106" y="4173"/>
                    <a:pt x="142495" y="3747"/>
                    <a:pt x="140945" y="3231"/>
                  </a:cubicBezTo>
                  <a:cubicBezTo>
                    <a:pt x="139365" y="2775"/>
                    <a:pt x="137936" y="1954"/>
                    <a:pt x="136355" y="1468"/>
                  </a:cubicBezTo>
                  <a:cubicBezTo>
                    <a:pt x="134744" y="1012"/>
                    <a:pt x="133073" y="860"/>
                    <a:pt x="131431" y="799"/>
                  </a:cubicBezTo>
                  <a:cubicBezTo>
                    <a:pt x="131215" y="795"/>
                    <a:pt x="131000" y="793"/>
                    <a:pt x="130784" y="793"/>
                  </a:cubicBezTo>
                  <a:cubicBezTo>
                    <a:pt x="129358" y="793"/>
                    <a:pt x="127929" y="876"/>
                    <a:pt x="126477" y="981"/>
                  </a:cubicBezTo>
                  <a:cubicBezTo>
                    <a:pt x="123194" y="1285"/>
                    <a:pt x="119942" y="1772"/>
                    <a:pt x="116689" y="2197"/>
                  </a:cubicBezTo>
                  <a:cubicBezTo>
                    <a:pt x="113407" y="2653"/>
                    <a:pt x="110154" y="3109"/>
                    <a:pt x="106872" y="3352"/>
                  </a:cubicBezTo>
                  <a:cubicBezTo>
                    <a:pt x="105491" y="3443"/>
                    <a:pt x="104099" y="3511"/>
                    <a:pt x="102708" y="3511"/>
                  </a:cubicBezTo>
                  <a:cubicBezTo>
                    <a:pt x="100823" y="3511"/>
                    <a:pt x="98938" y="3385"/>
                    <a:pt x="97084" y="3018"/>
                  </a:cubicBezTo>
                  <a:cubicBezTo>
                    <a:pt x="96689" y="2957"/>
                    <a:pt x="96294" y="2836"/>
                    <a:pt x="95899" y="2744"/>
                  </a:cubicBezTo>
                  <a:cubicBezTo>
                    <a:pt x="95686" y="2684"/>
                    <a:pt x="95504" y="2623"/>
                    <a:pt x="95291" y="2562"/>
                  </a:cubicBezTo>
                  <a:lnTo>
                    <a:pt x="94713" y="2380"/>
                  </a:lnTo>
                  <a:cubicBezTo>
                    <a:pt x="94531" y="2288"/>
                    <a:pt x="94349" y="2228"/>
                    <a:pt x="94136" y="2167"/>
                  </a:cubicBezTo>
                  <a:lnTo>
                    <a:pt x="93589" y="1924"/>
                  </a:lnTo>
                  <a:lnTo>
                    <a:pt x="92464" y="1407"/>
                  </a:lnTo>
                  <a:cubicBezTo>
                    <a:pt x="90944" y="738"/>
                    <a:pt x="89303" y="313"/>
                    <a:pt x="87661" y="130"/>
                  </a:cubicBezTo>
                  <a:cubicBezTo>
                    <a:pt x="86847" y="41"/>
                    <a:pt x="86033" y="1"/>
                    <a:pt x="85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678975" y="4366750"/>
              <a:ext cx="3788075" cy="105800"/>
            </a:xfrm>
            <a:custGeom>
              <a:avLst/>
              <a:gdLst/>
              <a:ahLst/>
              <a:cxnLst/>
              <a:rect l="l" t="t" r="r" b="b"/>
              <a:pathLst>
                <a:path w="151523" h="4232" extrusionOk="0">
                  <a:moveTo>
                    <a:pt x="74097" y="1"/>
                  </a:moveTo>
                  <a:cubicBezTo>
                    <a:pt x="68280" y="1"/>
                    <a:pt x="62492" y="781"/>
                    <a:pt x="56780" y="1636"/>
                  </a:cubicBezTo>
                  <a:cubicBezTo>
                    <a:pt x="53619" y="2092"/>
                    <a:pt x="50458" y="2609"/>
                    <a:pt x="47296" y="3035"/>
                  </a:cubicBezTo>
                  <a:cubicBezTo>
                    <a:pt x="44135" y="3491"/>
                    <a:pt x="40944" y="3825"/>
                    <a:pt x="37783" y="3947"/>
                  </a:cubicBezTo>
                  <a:cubicBezTo>
                    <a:pt x="37246" y="3957"/>
                    <a:pt x="36712" y="3963"/>
                    <a:pt x="36181" y="3963"/>
                  </a:cubicBezTo>
                  <a:cubicBezTo>
                    <a:pt x="35118" y="3963"/>
                    <a:pt x="34064" y="3936"/>
                    <a:pt x="33010" y="3855"/>
                  </a:cubicBezTo>
                  <a:cubicBezTo>
                    <a:pt x="31430" y="3703"/>
                    <a:pt x="29849" y="3491"/>
                    <a:pt x="28299" y="3065"/>
                  </a:cubicBezTo>
                  <a:cubicBezTo>
                    <a:pt x="26749" y="2700"/>
                    <a:pt x="25199" y="2244"/>
                    <a:pt x="23618" y="2001"/>
                  </a:cubicBezTo>
                  <a:lnTo>
                    <a:pt x="22433" y="1788"/>
                  </a:lnTo>
                  <a:lnTo>
                    <a:pt x="21247" y="1636"/>
                  </a:lnTo>
                  <a:lnTo>
                    <a:pt x="20062" y="1515"/>
                  </a:lnTo>
                  <a:cubicBezTo>
                    <a:pt x="19667" y="1454"/>
                    <a:pt x="19272" y="1454"/>
                    <a:pt x="18876" y="1424"/>
                  </a:cubicBezTo>
                  <a:cubicBezTo>
                    <a:pt x="17909" y="1359"/>
                    <a:pt x="16939" y="1328"/>
                    <a:pt x="15968" y="1328"/>
                  </a:cubicBezTo>
                  <a:cubicBezTo>
                    <a:pt x="13737" y="1328"/>
                    <a:pt x="11505" y="1492"/>
                    <a:pt x="9302" y="1788"/>
                  </a:cubicBezTo>
                  <a:cubicBezTo>
                    <a:pt x="7721" y="2001"/>
                    <a:pt x="6141" y="2305"/>
                    <a:pt x="4590" y="2670"/>
                  </a:cubicBezTo>
                  <a:cubicBezTo>
                    <a:pt x="3040" y="3035"/>
                    <a:pt x="1490" y="3491"/>
                    <a:pt x="1" y="4068"/>
                  </a:cubicBezTo>
                  <a:cubicBezTo>
                    <a:pt x="1521" y="3521"/>
                    <a:pt x="3040" y="3065"/>
                    <a:pt x="4590" y="2731"/>
                  </a:cubicBezTo>
                  <a:cubicBezTo>
                    <a:pt x="6171" y="2366"/>
                    <a:pt x="7721" y="2062"/>
                    <a:pt x="9302" y="1880"/>
                  </a:cubicBezTo>
                  <a:cubicBezTo>
                    <a:pt x="11361" y="1622"/>
                    <a:pt x="13447" y="1481"/>
                    <a:pt x="15524" y="1481"/>
                  </a:cubicBezTo>
                  <a:cubicBezTo>
                    <a:pt x="16635" y="1481"/>
                    <a:pt x="17744" y="1521"/>
                    <a:pt x="18846" y="1606"/>
                  </a:cubicBezTo>
                  <a:cubicBezTo>
                    <a:pt x="19241" y="1636"/>
                    <a:pt x="19636" y="1636"/>
                    <a:pt x="20032" y="1697"/>
                  </a:cubicBezTo>
                  <a:lnTo>
                    <a:pt x="21217" y="1849"/>
                  </a:lnTo>
                  <a:lnTo>
                    <a:pt x="22402" y="2001"/>
                  </a:lnTo>
                  <a:lnTo>
                    <a:pt x="23588" y="2214"/>
                  </a:lnTo>
                  <a:cubicBezTo>
                    <a:pt x="25168" y="2457"/>
                    <a:pt x="26688" y="2913"/>
                    <a:pt x="28238" y="3278"/>
                  </a:cubicBezTo>
                  <a:cubicBezTo>
                    <a:pt x="29789" y="3734"/>
                    <a:pt x="31399" y="3947"/>
                    <a:pt x="32980" y="4099"/>
                  </a:cubicBezTo>
                  <a:cubicBezTo>
                    <a:pt x="34054" y="4180"/>
                    <a:pt x="35115" y="4207"/>
                    <a:pt x="36180" y="4207"/>
                  </a:cubicBezTo>
                  <a:cubicBezTo>
                    <a:pt x="36712" y="4207"/>
                    <a:pt x="37246" y="4200"/>
                    <a:pt x="37783" y="4190"/>
                  </a:cubicBezTo>
                  <a:cubicBezTo>
                    <a:pt x="40974" y="4099"/>
                    <a:pt x="44166" y="3734"/>
                    <a:pt x="47327" y="3339"/>
                  </a:cubicBezTo>
                  <a:cubicBezTo>
                    <a:pt x="50488" y="2913"/>
                    <a:pt x="53649" y="2396"/>
                    <a:pt x="56810" y="1940"/>
                  </a:cubicBezTo>
                  <a:cubicBezTo>
                    <a:pt x="62532" y="1115"/>
                    <a:pt x="68278" y="365"/>
                    <a:pt x="74027" y="365"/>
                  </a:cubicBezTo>
                  <a:cubicBezTo>
                    <a:pt x="74631" y="365"/>
                    <a:pt x="75234" y="373"/>
                    <a:pt x="75838" y="390"/>
                  </a:cubicBezTo>
                  <a:cubicBezTo>
                    <a:pt x="79030" y="481"/>
                    <a:pt x="82221" y="846"/>
                    <a:pt x="85291" y="1606"/>
                  </a:cubicBezTo>
                  <a:lnTo>
                    <a:pt x="87601" y="2244"/>
                  </a:lnTo>
                  <a:lnTo>
                    <a:pt x="88756" y="2579"/>
                  </a:lnTo>
                  <a:lnTo>
                    <a:pt x="89911" y="2852"/>
                  </a:lnTo>
                  <a:cubicBezTo>
                    <a:pt x="90702" y="3035"/>
                    <a:pt x="91492" y="3156"/>
                    <a:pt x="92282" y="3308"/>
                  </a:cubicBezTo>
                  <a:cubicBezTo>
                    <a:pt x="93072" y="3430"/>
                    <a:pt x="93863" y="3551"/>
                    <a:pt x="94653" y="3643"/>
                  </a:cubicBezTo>
                  <a:cubicBezTo>
                    <a:pt x="96736" y="3881"/>
                    <a:pt x="98825" y="3983"/>
                    <a:pt x="100914" y="3983"/>
                  </a:cubicBezTo>
                  <a:cubicBezTo>
                    <a:pt x="105228" y="3983"/>
                    <a:pt x="109543" y="3547"/>
                    <a:pt x="113802" y="2974"/>
                  </a:cubicBezTo>
                  <a:cubicBezTo>
                    <a:pt x="116963" y="2548"/>
                    <a:pt x="120125" y="2032"/>
                    <a:pt x="123255" y="1576"/>
                  </a:cubicBezTo>
                  <a:cubicBezTo>
                    <a:pt x="126043" y="1200"/>
                    <a:pt x="128855" y="825"/>
                    <a:pt x="131669" y="825"/>
                  </a:cubicBezTo>
                  <a:cubicBezTo>
                    <a:pt x="132046" y="825"/>
                    <a:pt x="132423" y="832"/>
                    <a:pt x="132800" y="846"/>
                  </a:cubicBezTo>
                  <a:cubicBezTo>
                    <a:pt x="132860" y="845"/>
                    <a:pt x="132921" y="844"/>
                    <a:pt x="132981" y="844"/>
                  </a:cubicBezTo>
                  <a:cubicBezTo>
                    <a:pt x="136131" y="844"/>
                    <a:pt x="138998" y="2379"/>
                    <a:pt x="142040" y="3065"/>
                  </a:cubicBezTo>
                  <a:cubicBezTo>
                    <a:pt x="143590" y="3460"/>
                    <a:pt x="145171" y="3795"/>
                    <a:pt x="146751" y="4007"/>
                  </a:cubicBezTo>
                  <a:cubicBezTo>
                    <a:pt x="147541" y="4129"/>
                    <a:pt x="148332" y="4190"/>
                    <a:pt x="149122" y="4220"/>
                  </a:cubicBezTo>
                  <a:cubicBezTo>
                    <a:pt x="149316" y="4227"/>
                    <a:pt x="149508" y="4231"/>
                    <a:pt x="149699" y="4231"/>
                  </a:cubicBezTo>
                  <a:cubicBezTo>
                    <a:pt x="150316" y="4231"/>
                    <a:pt x="150919" y="4191"/>
                    <a:pt x="151523" y="4099"/>
                  </a:cubicBezTo>
                  <a:lnTo>
                    <a:pt x="151523" y="4099"/>
                  </a:lnTo>
                  <a:cubicBezTo>
                    <a:pt x="150996" y="4180"/>
                    <a:pt x="150469" y="4207"/>
                    <a:pt x="149934" y="4207"/>
                  </a:cubicBezTo>
                  <a:cubicBezTo>
                    <a:pt x="149666" y="4207"/>
                    <a:pt x="149396" y="4200"/>
                    <a:pt x="149122" y="4190"/>
                  </a:cubicBezTo>
                  <a:cubicBezTo>
                    <a:pt x="148332" y="4159"/>
                    <a:pt x="147541" y="4068"/>
                    <a:pt x="146751" y="3977"/>
                  </a:cubicBezTo>
                  <a:cubicBezTo>
                    <a:pt x="145171" y="3734"/>
                    <a:pt x="143620" y="3399"/>
                    <a:pt x="142070" y="2974"/>
                  </a:cubicBezTo>
                  <a:cubicBezTo>
                    <a:pt x="140520" y="2579"/>
                    <a:pt x="139000" y="2062"/>
                    <a:pt x="137511" y="1545"/>
                  </a:cubicBezTo>
                  <a:cubicBezTo>
                    <a:pt x="136022" y="968"/>
                    <a:pt x="134411" y="725"/>
                    <a:pt x="132800" y="664"/>
                  </a:cubicBezTo>
                  <a:cubicBezTo>
                    <a:pt x="132397" y="649"/>
                    <a:pt x="131995" y="641"/>
                    <a:pt x="131594" y="641"/>
                  </a:cubicBezTo>
                  <a:cubicBezTo>
                    <a:pt x="128787" y="641"/>
                    <a:pt x="126018" y="991"/>
                    <a:pt x="123225" y="1363"/>
                  </a:cubicBezTo>
                  <a:cubicBezTo>
                    <a:pt x="120064" y="1819"/>
                    <a:pt x="116933" y="2305"/>
                    <a:pt x="113772" y="2731"/>
                  </a:cubicBezTo>
                  <a:cubicBezTo>
                    <a:pt x="109603" y="3292"/>
                    <a:pt x="105394" y="3695"/>
                    <a:pt x="101190" y="3695"/>
                  </a:cubicBezTo>
                  <a:cubicBezTo>
                    <a:pt x="99018" y="3695"/>
                    <a:pt x="96847" y="3587"/>
                    <a:pt x="94683" y="3339"/>
                  </a:cubicBezTo>
                  <a:cubicBezTo>
                    <a:pt x="93893" y="3247"/>
                    <a:pt x="93133" y="3126"/>
                    <a:pt x="92343" y="3004"/>
                  </a:cubicBezTo>
                  <a:cubicBezTo>
                    <a:pt x="91553" y="2852"/>
                    <a:pt x="90762" y="2731"/>
                    <a:pt x="90002" y="2518"/>
                  </a:cubicBezTo>
                  <a:lnTo>
                    <a:pt x="88847" y="2244"/>
                  </a:lnTo>
                  <a:lnTo>
                    <a:pt x="87692" y="1910"/>
                  </a:lnTo>
                  <a:lnTo>
                    <a:pt x="85382" y="1272"/>
                  </a:lnTo>
                  <a:cubicBezTo>
                    <a:pt x="82252" y="481"/>
                    <a:pt x="79060" y="117"/>
                    <a:pt x="75868" y="26"/>
                  </a:cubicBezTo>
                  <a:cubicBezTo>
                    <a:pt x="75278" y="9"/>
                    <a:pt x="74687" y="1"/>
                    <a:pt x="7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725325" y="4593425"/>
              <a:ext cx="3703750" cy="121250"/>
            </a:xfrm>
            <a:custGeom>
              <a:avLst/>
              <a:gdLst/>
              <a:ahLst/>
              <a:cxnLst/>
              <a:rect l="l" t="t" r="r" b="b"/>
              <a:pathLst>
                <a:path w="148150" h="4850" extrusionOk="0">
                  <a:moveTo>
                    <a:pt x="88221" y="0"/>
                  </a:moveTo>
                  <a:cubicBezTo>
                    <a:pt x="86576" y="0"/>
                    <a:pt x="84930" y="72"/>
                    <a:pt x="83285" y="168"/>
                  </a:cubicBezTo>
                  <a:cubicBezTo>
                    <a:pt x="80185" y="351"/>
                    <a:pt x="77084" y="685"/>
                    <a:pt x="74014" y="1019"/>
                  </a:cubicBezTo>
                  <a:cubicBezTo>
                    <a:pt x="67844" y="1719"/>
                    <a:pt x="61704" y="2509"/>
                    <a:pt x="55503" y="2904"/>
                  </a:cubicBezTo>
                  <a:cubicBezTo>
                    <a:pt x="52747" y="3095"/>
                    <a:pt x="49966" y="3213"/>
                    <a:pt x="47182" y="3213"/>
                  </a:cubicBezTo>
                  <a:cubicBezTo>
                    <a:pt x="46866" y="3213"/>
                    <a:pt x="46549" y="3211"/>
                    <a:pt x="46233" y="3208"/>
                  </a:cubicBezTo>
                  <a:cubicBezTo>
                    <a:pt x="44683" y="3178"/>
                    <a:pt x="43132" y="3147"/>
                    <a:pt x="41613" y="3026"/>
                  </a:cubicBezTo>
                  <a:cubicBezTo>
                    <a:pt x="40062" y="2965"/>
                    <a:pt x="38512" y="2782"/>
                    <a:pt x="36962" y="2661"/>
                  </a:cubicBezTo>
                  <a:cubicBezTo>
                    <a:pt x="35412" y="2539"/>
                    <a:pt x="33892" y="2357"/>
                    <a:pt x="32342" y="2296"/>
                  </a:cubicBezTo>
                  <a:lnTo>
                    <a:pt x="30001" y="2174"/>
                  </a:lnTo>
                  <a:lnTo>
                    <a:pt x="27691" y="2114"/>
                  </a:lnTo>
                  <a:cubicBezTo>
                    <a:pt x="27119" y="2091"/>
                    <a:pt x="26546" y="2085"/>
                    <a:pt x="25973" y="2085"/>
                  </a:cubicBezTo>
                  <a:cubicBezTo>
                    <a:pt x="25347" y="2085"/>
                    <a:pt x="24721" y="2092"/>
                    <a:pt x="24094" y="2092"/>
                  </a:cubicBezTo>
                  <a:cubicBezTo>
                    <a:pt x="23743" y="2092"/>
                    <a:pt x="23392" y="2090"/>
                    <a:pt x="23041" y="2083"/>
                  </a:cubicBezTo>
                  <a:cubicBezTo>
                    <a:pt x="22251" y="2114"/>
                    <a:pt x="21491" y="2144"/>
                    <a:pt x="20700" y="2174"/>
                  </a:cubicBezTo>
                  <a:cubicBezTo>
                    <a:pt x="19940" y="2174"/>
                    <a:pt x="19150" y="2205"/>
                    <a:pt x="18390" y="2266"/>
                  </a:cubicBezTo>
                  <a:cubicBezTo>
                    <a:pt x="15290" y="2418"/>
                    <a:pt x="12190" y="2722"/>
                    <a:pt x="9120" y="3147"/>
                  </a:cubicBezTo>
                  <a:cubicBezTo>
                    <a:pt x="6050" y="3573"/>
                    <a:pt x="2980" y="4089"/>
                    <a:pt x="1" y="4849"/>
                  </a:cubicBezTo>
                  <a:cubicBezTo>
                    <a:pt x="3010" y="4120"/>
                    <a:pt x="6050" y="3633"/>
                    <a:pt x="9120" y="3238"/>
                  </a:cubicBezTo>
                  <a:cubicBezTo>
                    <a:pt x="12220" y="2843"/>
                    <a:pt x="15290" y="2570"/>
                    <a:pt x="18390" y="2448"/>
                  </a:cubicBezTo>
                  <a:cubicBezTo>
                    <a:pt x="19150" y="2387"/>
                    <a:pt x="19940" y="2387"/>
                    <a:pt x="20700" y="2357"/>
                  </a:cubicBezTo>
                  <a:cubicBezTo>
                    <a:pt x="21491" y="2326"/>
                    <a:pt x="22251" y="2296"/>
                    <a:pt x="23041" y="2296"/>
                  </a:cubicBezTo>
                  <a:cubicBezTo>
                    <a:pt x="23816" y="2296"/>
                    <a:pt x="24591" y="2288"/>
                    <a:pt x="25366" y="2288"/>
                  </a:cubicBezTo>
                  <a:cubicBezTo>
                    <a:pt x="26141" y="2288"/>
                    <a:pt x="26916" y="2296"/>
                    <a:pt x="27691" y="2326"/>
                  </a:cubicBezTo>
                  <a:lnTo>
                    <a:pt x="30001" y="2418"/>
                  </a:lnTo>
                  <a:lnTo>
                    <a:pt x="32312" y="2539"/>
                  </a:lnTo>
                  <a:cubicBezTo>
                    <a:pt x="33862" y="2600"/>
                    <a:pt x="35412" y="2782"/>
                    <a:pt x="36932" y="2904"/>
                  </a:cubicBezTo>
                  <a:cubicBezTo>
                    <a:pt x="38482" y="3026"/>
                    <a:pt x="40032" y="3208"/>
                    <a:pt x="41582" y="3299"/>
                  </a:cubicBezTo>
                  <a:cubicBezTo>
                    <a:pt x="43132" y="3421"/>
                    <a:pt x="44683" y="3451"/>
                    <a:pt x="46233" y="3481"/>
                  </a:cubicBezTo>
                  <a:cubicBezTo>
                    <a:pt x="46627" y="3485"/>
                    <a:pt x="47020" y="3487"/>
                    <a:pt x="47414" y="3487"/>
                  </a:cubicBezTo>
                  <a:cubicBezTo>
                    <a:pt x="50121" y="3487"/>
                    <a:pt x="52827" y="3398"/>
                    <a:pt x="55534" y="3238"/>
                  </a:cubicBezTo>
                  <a:cubicBezTo>
                    <a:pt x="61735" y="2843"/>
                    <a:pt x="67905" y="2083"/>
                    <a:pt x="74045" y="1415"/>
                  </a:cubicBezTo>
                  <a:cubicBezTo>
                    <a:pt x="77115" y="1050"/>
                    <a:pt x="80215" y="715"/>
                    <a:pt x="83285" y="503"/>
                  </a:cubicBezTo>
                  <a:cubicBezTo>
                    <a:pt x="84930" y="406"/>
                    <a:pt x="86576" y="335"/>
                    <a:pt x="88216" y="335"/>
                  </a:cubicBezTo>
                  <a:cubicBezTo>
                    <a:pt x="89667" y="335"/>
                    <a:pt x="91115" y="390"/>
                    <a:pt x="92556" y="533"/>
                  </a:cubicBezTo>
                  <a:cubicBezTo>
                    <a:pt x="94106" y="685"/>
                    <a:pt x="95595" y="959"/>
                    <a:pt x="97115" y="1354"/>
                  </a:cubicBezTo>
                  <a:cubicBezTo>
                    <a:pt x="98605" y="1749"/>
                    <a:pt x="100155" y="1962"/>
                    <a:pt x="101705" y="2174"/>
                  </a:cubicBezTo>
                  <a:cubicBezTo>
                    <a:pt x="104775" y="2539"/>
                    <a:pt x="107875" y="2722"/>
                    <a:pt x="110976" y="2813"/>
                  </a:cubicBezTo>
                  <a:cubicBezTo>
                    <a:pt x="113236" y="2874"/>
                    <a:pt x="115496" y="2902"/>
                    <a:pt x="117756" y="2902"/>
                  </a:cubicBezTo>
                  <a:cubicBezTo>
                    <a:pt x="127896" y="2902"/>
                    <a:pt x="138033" y="2326"/>
                    <a:pt x="148150" y="1506"/>
                  </a:cubicBezTo>
                  <a:lnTo>
                    <a:pt x="148150" y="1506"/>
                  </a:lnTo>
                  <a:cubicBezTo>
                    <a:pt x="141949" y="1962"/>
                    <a:pt x="135778" y="2266"/>
                    <a:pt x="129578" y="2478"/>
                  </a:cubicBezTo>
                  <a:cubicBezTo>
                    <a:pt x="125841" y="2607"/>
                    <a:pt x="122104" y="2691"/>
                    <a:pt x="118368" y="2691"/>
                  </a:cubicBezTo>
                  <a:cubicBezTo>
                    <a:pt x="115904" y="2691"/>
                    <a:pt x="113440" y="2654"/>
                    <a:pt x="110976" y="2570"/>
                  </a:cubicBezTo>
                  <a:cubicBezTo>
                    <a:pt x="107906" y="2448"/>
                    <a:pt x="104805" y="2266"/>
                    <a:pt x="101735" y="1871"/>
                  </a:cubicBezTo>
                  <a:cubicBezTo>
                    <a:pt x="100185" y="1688"/>
                    <a:pt x="98665" y="1445"/>
                    <a:pt x="97176" y="1050"/>
                  </a:cubicBezTo>
                  <a:cubicBezTo>
                    <a:pt x="95687" y="655"/>
                    <a:pt x="94136" y="351"/>
                    <a:pt x="92586" y="199"/>
                  </a:cubicBezTo>
                  <a:cubicBezTo>
                    <a:pt x="91131" y="56"/>
                    <a:pt x="89676" y="0"/>
                    <a:pt x="88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8175950" y="3622675"/>
              <a:ext cx="135275" cy="146700"/>
            </a:xfrm>
            <a:custGeom>
              <a:avLst/>
              <a:gdLst/>
              <a:ahLst/>
              <a:cxnLst/>
              <a:rect l="l" t="t" r="r" b="b"/>
              <a:pathLst>
                <a:path w="5411" h="5868" extrusionOk="0">
                  <a:moveTo>
                    <a:pt x="5107" y="1"/>
                  </a:moveTo>
                  <a:cubicBezTo>
                    <a:pt x="4226" y="1"/>
                    <a:pt x="3374" y="62"/>
                    <a:pt x="2493" y="62"/>
                  </a:cubicBezTo>
                  <a:lnTo>
                    <a:pt x="1" y="153"/>
                  </a:lnTo>
                  <a:lnTo>
                    <a:pt x="2615" y="244"/>
                  </a:lnTo>
                  <a:cubicBezTo>
                    <a:pt x="3338" y="271"/>
                    <a:pt x="4084" y="298"/>
                    <a:pt x="4813" y="324"/>
                  </a:cubicBezTo>
                  <a:lnTo>
                    <a:pt x="4813" y="324"/>
                  </a:lnTo>
                  <a:cubicBezTo>
                    <a:pt x="3861" y="1884"/>
                    <a:pt x="2932" y="3490"/>
                    <a:pt x="2004" y="5099"/>
                  </a:cubicBezTo>
                  <a:lnTo>
                    <a:pt x="2004" y="5099"/>
                  </a:lnTo>
                  <a:cubicBezTo>
                    <a:pt x="1705" y="4352"/>
                    <a:pt x="1388" y="3601"/>
                    <a:pt x="1095" y="2828"/>
                  </a:cubicBezTo>
                  <a:lnTo>
                    <a:pt x="1" y="153"/>
                  </a:lnTo>
                  <a:lnTo>
                    <a:pt x="1" y="153"/>
                  </a:lnTo>
                  <a:lnTo>
                    <a:pt x="852" y="2797"/>
                  </a:lnTo>
                  <a:cubicBezTo>
                    <a:pt x="1156" y="3709"/>
                    <a:pt x="1460" y="4621"/>
                    <a:pt x="1794" y="5533"/>
                  </a:cubicBezTo>
                  <a:lnTo>
                    <a:pt x="1915" y="5867"/>
                  </a:lnTo>
                  <a:lnTo>
                    <a:pt x="2098" y="5563"/>
                  </a:lnTo>
                  <a:cubicBezTo>
                    <a:pt x="3192" y="3800"/>
                    <a:pt x="4226" y="2037"/>
                    <a:pt x="5259" y="244"/>
                  </a:cubicBezTo>
                  <a:lnTo>
                    <a:pt x="5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8619725" y="3729075"/>
              <a:ext cx="133000" cy="104875"/>
            </a:xfrm>
            <a:custGeom>
              <a:avLst/>
              <a:gdLst/>
              <a:ahLst/>
              <a:cxnLst/>
              <a:rect l="l" t="t" r="r" b="b"/>
              <a:pathLst>
                <a:path w="5320" h="4195" extrusionOk="0">
                  <a:moveTo>
                    <a:pt x="5320" y="0"/>
                  </a:moveTo>
                  <a:lnTo>
                    <a:pt x="4986" y="61"/>
                  </a:lnTo>
                  <a:cubicBezTo>
                    <a:pt x="4134" y="243"/>
                    <a:pt x="3253" y="456"/>
                    <a:pt x="2432" y="639"/>
                  </a:cubicBezTo>
                  <a:cubicBezTo>
                    <a:pt x="1581" y="851"/>
                    <a:pt x="791" y="1064"/>
                    <a:pt x="1" y="1216"/>
                  </a:cubicBezTo>
                  <a:cubicBezTo>
                    <a:pt x="912" y="1064"/>
                    <a:pt x="1764" y="942"/>
                    <a:pt x="2615" y="821"/>
                  </a:cubicBezTo>
                  <a:cubicBezTo>
                    <a:pt x="3328" y="715"/>
                    <a:pt x="4042" y="609"/>
                    <a:pt x="4736" y="484"/>
                  </a:cubicBezTo>
                  <a:lnTo>
                    <a:pt x="4736" y="484"/>
                  </a:lnTo>
                  <a:cubicBezTo>
                    <a:pt x="4292" y="1530"/>
                    <a:pt x="3851" y="2579"/>
                    <a:pt x="3453" y="3649"/>
                  </a:cubicBezTo>
                  <a:lnTo>
                    <a:pt x="3453" y="3649"/>
                  </a:lnTo>
                  <a:cubicBezTo>
                    <a:pt x="2930" y="3268"/>
                    <a:pt x="2405" y="2908"/>
                    <a:pt x="1855" y="2523"/>
                  </a:cubicBezTo>
                  <a:cubicBezTo>
                    <a:pt x="1277" y="2128"/>
                    <a:pt x="639" y="1702"/>
                    <a:pt x="1" y="1216"/>
                  </a:cubicBezTo>
                  <a:lnTo>
                    <a:pt x="1" y="1216"/>
                  </a:lnTo>
                  <a:cubicBezTo>
                    <a:pt x="548" y="1672"/>
                    <a:pt x="1095" y="2128"/>
                    <a:pt x="1672" y="2614"/>
                  </a:cubicBezTo>
                  <a:cubicBezTo>
                    <a:pt x="2220" y="3070"/>
                    <a:pt x="2827" y="3587"/>
                    <a:pt x="3405" y="4043"/>
                  </a:cubicBezTo>
                  <a:lnTo>
                    <a:pt x="3587" y="4195"/>
                  </a:lnTo>
                  <a:lnTo>
                    <a:pt x="3678" y="3982"/>
                  </a:lnTo>
                  <a:cubicBezTo>
                    <a:pt x="4195" y="2766"/>
                    <a:pt x="4712" y="1550"/>
                    <a:pt x="5198" y="304"/>
                  </a:cubicBezTo>
                  <a:lnTo>
                    <a:pt x="5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9387225" y="3728300"/>
              <a:ext cx="148950" cy="104150"/>
            </a:xfrm>
            <a:custGeom>
              <a:avLst/>
              <a:gdLst/>
              <a:ahLst/>
              <a:cxnLst/>
              <a:rect l="l" t="t" r="r" b="b"/>
              <a:pathLst>
                <a:path w="5958" h="4166" extrusionOk="0">
                  <a:moveTo>
                    <a:pt x="5958" y="1"/>
                  </a:moveTo>
                  <a:lnTo>
                    <a:pt x="5472" y="92"/>
                  </a:lnTo>
                  <a:cubicBezTo>
                    <a:pt x="4529" y="274"/>
                    <a:pt x="3587" y="457"/>
                    <a:pt x="2675" y="670"/>
                  </a:cubicBezTo>
                  <a:lnTo>
                    <a:pt x="0" y="1247"/>
                  </a:lnTo>
                  <a:lnTo>
                    <a:pt x="2827" y="852"/>
                  </a:lnTo>
                  <a:cubicBezTo>
                    <a:pt x="3571" y="753"/>
                    <a:pt x="4315" y="654"/>
                    <a:pt x="5042" y="538"/>
                  </a:cubicBezTo>
                  <a:lnTo>
                    <a:pt x="5042" y="538"/>
                  </a:lnTo>
                  <a:cubicBezTo>
                    <a:pt x="4658" y="1017"/>
                    <a:pt x="4275" y="1497"/>
                    <a:pt x="3891" y="1977"/>
                  </a:cubicBezTo>
                  <a:lnTo>
                    <a:pt x="3161" y="2919"/>
                  </a:lnTo>
                  <a:cubicBezTo>
                    <a:pt x="2952" y="3180"/>
                    <a:pt x="2743" y="3442"/>
                    <a:pt x="2534" y="3723"/>
                  </a:cubicBezTo>
                  <a:lnTo>
                    <a:pt x="2534" y="3723"/>
                  </a:lnTo>
                  <a:lnTo>
                    <a:pt x="1368" y="2584"/>
                  </a:lnTo>
                  <a:cubicBezTo>
                    <a:pt x="912" y="2159"/>
                    <a:pt x="456" y="1733"/>
                    <a:pt x="0" y="1247"/>
                  </a:cubicBezTo>
                  <a:lnTo>
                    <a:pt x="0" y="1247"/>
                  </a:lnTo>
                  <a:cubicBezTo>
                    <a:pt x="365" y="1703"/>
                    <a:pt x="760" y="2159"/>
                    <a:pt x="1186" y="2615"/>
                  </a:cubicBezTo>
                  <a:lnTo>
                    <a:pt x="2432" y="4043"/>
                  </a:lnTo>
                  <a:lnTo>
                    <a:pt x="2554" y="4165"/>
                  </a:lnTo>
                  <a:lnTo>
                    <a:pt x="2675" y="4043"/>
                  </a:lnTo>
                  <a:cubicBezTo>
                    <a:pt x="2918" y="3739"/>
                    <a:pt x="3161" y="3436"/>
                    <a:pt x="3405" y="3132"/>
                  </a:cubicBezTo>
                  <a:lnTo>
                    <a:pt x="4164" y="2220"/>
                  </a:lnTo>
                  <a:cubicBezTo>
                    <a:pt x="4651" y="1612"/>
                    <a:pt x="5168" y="1004"/>
                    <a:pt x="5654" y="396"/>
                  </a:cubicBez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0096950" y="3657650"/>
              <a:ext cx="141375" cy="107925"/>
            </a:xfrm>
            <a:custGeom>
              <a:avLst/>
              <a:gdLst/>
              <a:ahLst/>
              <a:cxnLst/>
              <a:rect l="l" t="t" r="r" b="b"/>
              <a:pathLst>
                <a:path w="5655" h="4317" extrusionOk="0">
                  <a:moveTo>
                    <a:pt x="5654" y="0"/>
                  </a:moveTo>
                  <a:lnTo>
                    <a:pt x="5199" y="182"/>
                  </a:lnTo>
                  <a:cubicBezTo>
                    <a:pt x="4743" y="334"/>
                    <a:pt x="4317" y="517"/>
                    <a:pt x="3861" y="669"/>
                  </a:cubicBezTo>
                  <a:cubicBezTo>
                    <a:pt x="3405" y="851"/>
                    <a:pt x="2980" y="1033"/>
                    <a:pt x="2524" y="1216"/>
                  </a:cubicBezTo>
                  <a:lnTo>
                    <a:pt x="1" y="2219"/>
                  </a:lnTo>
                  <a:lnTo>
                    <a:pt x="1" y="2219"/>
                  </a:lnTo>
                  <a:lnTo>
                    <a:pt x="1399" y="1793"/>
                  </a:lnTo>
                  <a:lnTo>
                    <a:pt x="2736" y="1368"/>
                  </a:lnTo>
                  <a:cubicBezTo>
                    <a:pt x="3192" y="1216"/>
                    <a:pt x="3618" y="1094"/>
                    <a:pt x="4043" y="942"/>
                  </a:cubicBezTo>
                  <a:cubicBezTo>
                    <a:pt x="4317" y="864"/>
                    <a:pt x="4591" y="773"/>
                    <a:pt x="4865" y="678"/>
                  </a:cubicBezTo>
                  <a:lnTo>
                    <a:pt x="4865" y="678"/>
                  </a:lnTo>
                  <a:cubicBezTo>
                    <a:pt x="4278" y="1735"/>
                    <a:pt x="3713" y="2795"/>
                    <a:pt x="3170" y="3875"/>
                  </a:cubicBezTo>
                  <a:lnTo>
                    <a:pt x="3170" y="3875"/>
                  </a:lnTo>
                  <a:lnTo>
                    <a:pt x="1703" y="3100"/>
                  </a:lnTo>
                  <a:cubicBezTo>
                    <a:pt x="1156" y="2827"/>
                    <a:pt x="578" y="2553"/>
                    <a:pt x="1" y="2219"/>
                  </a:cubicBezTo>
                  <a:lnTo>
                    <a:pt x="1" y="2219"/>
                  </a:lnTo>
                  <a:cubicBezTo>
                    <a:pt x="487" y="2523"/>
                    <a:pt x="1004" y="2857"/>
                    <a:pt x="1521" y="3192"/>
                  </a:cubicBezTo>
                  <a:lnTo>
                    <a:pt x="3162" y="4225"/>
                  </a:lnTo>
                  <a:lnTo>
                    <a:pt x="3284" y="4316"/>
                  </a:lnTo>
                  <a:lnTo>
                    <a:pt x="3375" y="4164"/>
                  </a:lnTo>
                  <a:cubicBezTo>
                    <a:pt x="4074" y="2918"/>
                    <a:pt x="4773" y="1672"/>
                    <a:pt x="5442" y="426"/>
                  </a:cubicBez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9628100" y="3503375"/>
              <a:ext cx="133000" cy="102625"/>
            </a:xfrm>
            <a:custGeom>
              <a:avLst/>
              <a:gdLst/>
              <a:ahLst/>
              <a:cxnLst/>
              <a:rect l="l" t="t" r="r" b="b"/>
              <a:pathLst>
                <a:path w="5320" h="4105" extrusionOk="0">
                  <a:moveTo>
                    <a:pt x="5320" y="1"/>
                  </a:moveTo>
                  <a:lnTo>
                    <a:pt x="4864" y="153"/>
                  </a:lnTo>
                  <a:cubicBezTo>
                    <a:pt x="4013" y="457"/>
                    <a:pt x="3162" y="761"/>
                    <a:pt x="2372" y="1095"/>
                  </a:cubicBezTo>
                  <a:lnTo>
                    <a:pt x="1" y="1976"/>
                  </a:lnTo>
                  <a:lnTo>
                    <a:pt x="1" y="1976"/>
                  </a:lnTo>
                  <a:lnTo>
                    <a:pt x="1308" y="1612"/>
                  </a:lnTo>
                  <a:lnTo>
                    <a:pt x="2554" y="1247"/>
                  </a:lnTo>
                  <a:cubicBezTo>
                    <a:pt x="3222" y="1049"/>
                    <a:pt x="3890" y="851"/>
                    <a:pt x="4542" y="653"/>
                  </a:cubicBezTo>
                  <a:lnTo>
                    <a:pt x="4542" y="653"/>
                  </a:lnTo>
                  <a:cubicBezTo>
                    <a:pt x="3974" y="1662"/>
                    <a:pt x="3411" y="2670"/>
                    <a:pt x="2890" y="3679"/>
                  </a:cubicBezTo>
                  <a:lnTo>
                    <a:pt x="2890" y="3679"/>
                  </a:lnTo>
                  <a:lnTo>
                    <a:pt x="1581" y="2888"/>
                  </a:lnTo>
                  <a:cubicBezTo>
                    <a:pt x="1065" y="2615"/>
                    <a:pt x="548" y="2311"/>
                    <a:pt x="1" y="1976"/>
                  </a:cubicBezTo>
                  <a:lnTo>
                    <a:pt x="1" y="1976"/>
                  </a:lnTo>
                  <a:cubicBezTo>
                    <a:pt x="457" y="2311"/>
                    <a:pt x="913" y="2645"/>
                    <a:pt x="1399" y="2980"/>
                  </a:cubicBezTo>
                  <a:lnTo>
                    <a:pt x="2858" y="4013"/>
                  </a:lnTo>
                  <a:lnTo>
                    <a:pt x="3010" y="4104"/>
                  </a:lnTo>
                  <a:lnTo>
                    <a:pt x="3101" y="3952"/>
                  </a:lnTo>
                  <a:cubicBezTo>
                    <a:pt x="3770" y="2797"/>
                    <a:pt x="4438" y="1612"/>
                    <a:pt x="5077" y="426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8682800" y="3505650"/>
              <a:ext cx="125400" cy="95025"/>
            </a:xfrm>
            <a:custGeom>
              <a:avLst/>
              <a:gdLst/>
              <a:ahLst/>
              <a:cxnLst/>
              <a:rect l="l" t="t" r="r" b="b"/>
              <a:pathLst>
                <a:path w="5016" h="3801" extrusionOk="0">
                  <a:moveTo>
                    <a:pt x="5016" y="1"/>
                  </a:moveTo>
                  <a:lnTo>
                    <a:pt x="4651" y="62"/>
                  </a:lnTo>
                  <a:cubicBezTo>
                    <a:pt x="3861" y="214"/>
                    <a:pt x="3040" y="396"/>
                    <a:pt x="2250" y="548"/>
                  </a:cubicBezTo>
                  <a:cubicBezTo>
                    <a:pt x="1459" y="730"/>
                    <a:pt x="730" y="913"/>
                    <a:pt x="0" y="1065"/>
                  </a:cubicBezTo>
                  <a:cubicBezTo>
                    <a:pt x="821" y="943"/>
                    <a:pt x="1642" y="852"/>
                    <a:pt x="2432" y="730"/>
                  </a:cubicBezTo>
                  <a:cubicBezTo>
                    <a:pt x="3102" y="653"/>
                    <a:pt x="3728" y="576"/>
                    <a:pt x="4366" y="480"/>
                  </a:cubicBezTo>
                  <a:lnTo>
                    <a:pt x="4366" y="480"/>
                  </a:lnTo>
                  <a:cubicBezTo>
                    <a:pt x="3906" y="1401"/>
                    <a:pt x="3448" y="2324"/>
                    <a:pt x="3010" y="3267"/>
                  </a:cubicBezTo>
                  <a:lnTo>
                    <a:pt x="3010" y="3267"/>
                  </a:lnTo>
                  <a:cubicBezTo>
                    <a:pt x="2554" y="2924"/>
                    <a:pt x="2098" y="2599"/>
                    <a:pt x="1642" y="2250"/>
                  </a:cubicBezTo>
                  <a:cubicBezTo>
                    <a:pt x="1125" y="1885"/>
                    <a:pt x="548" y="1490"/>
                    <a:pt x="0" y="1065"/>
                  </a:cubicBezTo>
                  <a:lnTo>
                    <a:pt x="0" y="1065"/>
                  </a:lnTo>
                  <a:cubicBezTo>
                    <a:pt x="456" y="1460"/>
                    <a:pt x="943" y="1885"/>
                    <a:pt x="1429" y="2341"/>
                  </a:cubicBezTo>
                  <a:cubicBezTo>
                    <a:pt x="1946" y="2767"/>
                    <a:pt x="2432" y="3223"/>
                    <a:pt x="2979" y="3679"/>
                  </a:cubicBezTo>
                  <a:lnTo>
                    <a:pt x="3131" y="3800"/>
                  </a:lnTo>
                  <a:lnTo>
                    <a:pt x="3222" y="3618"/>
                  </a:lnTo>
                  <a:cubicBezTo>
                    <a:pt x="3800" y="2524"/>
                    <a:pt x="4317" y="1430"/>
                    <a:pt x="4864" y="335"/>
                  </a:cubicBezTo>
                  <a:lnTo>
                    <a:pt x="50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0615200" y="3751875"/>
              <a:ext cx="126925" cy="79800"/>
            </a:xfrm>
            <a:custGeom>
              <a:avLst/>
              <a:gdLst/>
              <a:ahLst/>
              <a:cxnLst/>
              <a:rect l="l" t="t" r="r" b="b"/>
              <a:pathLst>
                <a:path w="5077" h="3192" extrusionOk="0">
                  <a:moveTo>
                    <a:pt x="5077" y="0"/>
                  </a:moveTo>
                  <a:lnTo>
                    <a:pt x="4469" y="122"/>
                  </a:lnTo>
                  <a:cubicBezTo>
                    <a:pt x="3679" y="274"/>
                    <a:pt x="2888" y="456"/>
                    <a:pt x="2159" y="638"/>
                  </a:cubicBezTo>
                  <a:lnTo>
                    <a:pt x="1" y="1155"/>
                  </a:lnTo>
                  <a:lnTo>
                    <a:pt x="2311" y="851"/>
                  </a:lnTo>
                  <a:cubicBezTo>
                    <a:pt x="2854" y="764"/>
                    <a:pt x="3383" y="693"/>
                    <a:pt x="3906" y="604"/>
                  </a:cubicBezTo>
                  <a:lnTo>
                    <a:pt x="3906" y="604"/>
                  </a:lnTo>
                  <a:cubicBezTo>
                    <a:pt x="3577" y="903"/>
                    <a:pt x="3248" y="1211"/>
                    <a:pt x="2919" y="1520"/>
                  </a:cubicBezTo>
                  <a:cubicBezTo>
                    <a:pt x="2464" y="1946"/>
                    <a:pt x="2036" y="2372"/>
                    <a:pt x="1585" y="2798"/>
                  </a:cubicBezTo>
                  <a:lnTo>
                    <a:pt x="1585" y="2798"/>
                  </a:lnTo>
                  <a:cubicBezTo>
                    <a:pt x="1351" y="2558"/>
                    <a:pt x="1116" y="2301"/>
                    <a:pt x="882" y="2067"/>
                  </a:cubicBezTo>
                  <a:cubicBezTo>
                    <a:pt x="578" y="1793"/>
                    <a:pt x="305" y="1489"/>
                    <a:pt x="1" y="1155"/>
                  </a:cubicBezTo>
                  <a:lnTo>
                    <a:pt x="1" y="1155"/>
                  </a:lnTo>
                  <a:cubicBezTo>
                    <a:pt x="214" y="1459"/>
                    <a:pt x="457" y="1763"/>
                    <a:pt x="700" y="2097"/>
                  </a:cubicBezTo>
                  <a:cubicBezTo>
                    <a:pt x="943" y="2432"/>
                    <a:pt x="1217" y="2766"/>
                    <a:pt x="1490" y="3100"/>
                  </a:cubicBezTo>
                  <a:lnTo>
                    <a:pt x="1581" y="3192"/>
                  </a:lnTo>
                  <a:lnTo>
                    <a:pt x="1672" y="3100"/>
                  </a:lnTo>
                  <a:cubicBezTo>
                    <a:pt x="2189" y="2675"/>
                    <a:pt x="2676" y="2219"/>
                    <a:pt x="3162" y="1793"/>
                  </a:cubicBezTo>
                  <a:cubicBezTo>
                    <a:pt x="3648" y="1338"/>
                    <a:pt x="4135" y="912"/>
                    <a:pt x="4621" y="456"/>
                  </a:cubicBezTo>
                  <a:lnTo>
                    <a:pt x="5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0859125" y="3520100"/>
              <a:ext cx="143650" cy="113250"/>
            </a:xfrm>
            <a:custGeom>
              <a:avLst/>
              <a:gdLst/>
              <a:ahLst/>
              <a:cxnLst/>
              <a:rect l="l" t="t" r="r" b="b"/>
              <a:pathLst>
                <a:path w="5746" h="4530" extrusionOk="0">
                  <a:moveTo>
                    <a:pt x="5746" y="0"/>
                  </a:moveTo>
                  <a:lnTo>
                    <a:pt x="5320" y="92"/>
                  </a:lnTo>
                  <a:cubicBezTo>
                    <a:pt x="4408" y="274"/>
                    <a:pt x="3496" y="487"/>
                    <a:pt x="2584" y="700"/>
                  </a:cubicBezTo>
                  <a:lnTo>
                    <a:pt x="1" y="1307"/>
                  </a:lnTo>
                  <a:lnTo>
                    <a:pt x="1" y="1307"/>
                  </a:lnTo>
                  <a:lnTo>
                    <a:pt x="2767" y="882"/>
                  </a:lnTo>
                  <a:cubicBezTo>
                    <a:pt x="3506" y="780"/>
                    <a:pt x="4244" y="657"/>
                    <a:pt x="4965" y="530"/>
                  </a:cubicBezTo>
                  <a:lnTo>
                    <a:pt x="4965" y="530"/>
                  </a:lnTo>
                  <a:cubicBezTo>
                    <a:pt x="4203" y="1672"/>
                    <a:pt x="3461" y="2838"/>
                    <a:pt x="2720" y="4026"/>
                  </a:cubicBezTo>
                  <a:lnTo>
                    <a:pt x="2720" y="4026"/>
                  </a:lnTo>
                  <a:lnTo>
                    <a:pt x="1" y="1307"/>
                  </a:lnTo>
                  <a:lnTo>
                    <a:pt x="609" y="2037"/>
                  </a:lnTo>
                  <a:lnTo>
                    <a:pt x="1277" y="2827"/>
                  </a:lnTo>
                  <a:lnTo>
                    <a:pt x="2615" y="4377"/>
                  </a:lnTo>
                  <a:lnTo>
                    <a:pt x="2767" y="4529"/>
                  </a:lnTo>
                  <a:lnTo>
                    <a:pt x="2888" y="4347"/>
                  </a:lnTo>
                  <a:cubicBezTo>
                    <a:pt x="3770" y="3040"/>
                    <a:pt x="4651" y="1703"/>
                    <a:pt x="5502" y="365"/>
                  </a:cubicBezTo>
                  <a:lnTo>
                    <a:pt x="5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223850" y="4242750"/>
              <a:ext cx="135300" cy="147450"/>
            </a:xfrm>
            <a:custGeom>
              <a:avLst/>
              <a:gdLst/>
              <a:ahLst/>
              <a:cxnLst/>
              <a:rect l="l" t="t" r="r" b="b"/>
              <a:pathLst>
                <a:path w="5412" h="5898" extrusionOk="0">
                  <a:moveTo>
                    <a:pt x="3466" y="1"/>
                  </a:moveTo>
                  <a:lnTo>
                    <a:pt x="3284" y="305"/>
                  </a:lnTo>
                  <a:cubicBezTo>
                    <a:pt x="2220" y="2068"/>
                    <a:pt x="1156" y="3830"/>
                    <a:pt x="153" y="5624"/>
                  </a:cubicBezTo>
                  <a:lnTo>
                    <a:pt x="1" y="5897"/>
                  </a:lnTo>
                  <a:lnTo>
                    <a:pt x="275" y="5867"/>
                  </a:lnTo>
                  <a:cubicBezTo>
                    <a:pt x="1156" y="5867"/>
                    <a:pt x="2037" y="5837"/>
                    <a:pt x="2889" y="5806"/>
                  </a:cubicBezTo>
                  <a:lnTo>
                    <a:pt x="5411" y="5715"/>
                  </a:lnTo>
                  <a:lnTo>
                    <a:pt x="2797" y="5624"/>
                  </a:lnTo>
                  <a:cubicBezTo>
                    <a:pt x="2049" y="5597"/>
                    <a:pt x="1300" y="5570"/>
                    <a:pt x="572" y="5564"/>
                  </a:cubicBezTo>
                  <a:lnTo>
                    <a:pt x="572" y="5564"/>
                  </a:lnTo>
                  <a:cubicBezTo>
                    <a:pt x="1526" y="3984"/>
                    <a:pt x="2479" y="2402"/>
                    <a:pt x="3408" y="797"/>
                  </a:cubicBezTo>
                  <a:lnTo>
                    <a:pt x="3408" y="797"/>
                  </a:lnTo>
                  <a:cubicBezTo>
                    <a:pt x="3685" y="1535"/>
                    <a:pt x="4001" y="2276"/>
                    <a:pt x="4317" y="3040"/>
                  </a:cubicBezTo>
                  <a:lnTo>
                    <a:pt x="5411" y="5715"/>
                  </a:lnTo>
                  <a:lnTo>
                    <a:pt x="4530" y="3071"/>
                  </a:lnTo>
                  <a:cubicBezTo>
                    <a:pt x="4226" y="2159"/>
                    <a:pt x="3922" y="1247"/>
                    <a:pt x="3588" y="335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9252725" y="4430450"/>
              <a:ext cx="135275" cy="147450"/>
            </a:xfrm>
            <a:custGeom>
              <a:avLst/>
              <a:gdLst/>
              <a:ahLst/>
              <a:cxnLst/>
              <a:rect l="l" t="t" r="r" b="b"/>
              <a:pathLst>
                <a:path w="5411" h="5898" extrusionOk="0">
                  <a:moveTo>
                    <a:pt x="3496" y="0"/>
                  </a:moveTo>
                  <a:lnTo>
                    <a:pt x="3313" y="304"/>
                  </a:lnTo>
                  <a:cubicBezTo>
                    <a:pt x="2219" y="2067"/>
                    <a:pt x="1186" y="3830"/>
                    <a:pt x="152" y="5624"/>
                  </a:cubicBezTo>
                  <a:lnTo>
                    <a:pt x="0" y="5897"/>
                  </a:lnTo>
                  <a:lnTo>
                    <a:pt x="0" y="5897"/>
                  </a:lnTo>
                  <a:lnTo>
                    <a:pt x="304" y="5867"/>
                  </a:lnTo>
                  <a:cubicBezTo>
                    <a:pt x="1186" y="5867"/>
                    <a:pt x="2037" y="5836"/>
                    <a:pt x="2918" y="5806"/>
                  </a:cubicBezTo>
                  <a:lnTo>
                    <a:pt x="5411" y="5715"/>
                  </a:lnTo>
                  <a:lnTo>
                    <a:pt x="2797" y="5624"/>
                  </a:lnTo>
                  <a:cubicBezTo>
                    <a:pt x="2066" y="5596"/>
                    <a:pt x="1311" y="5569"/>
                    <a:pt x="576" y="5564"/>
                  </a:cubicBezTo>
                  <a:lnTo>
                    <a:pt x="576" y="5564"/>
                  </a:lnTo>
                  <a:cubicBezTo>
                    <a:pt x="1554" y="3980"/>
                    <a:pt x="2485" y="2395"/>
                    <a:pt x="3414" y="786"/>
                  </a:cubicBezTo>
                  <a:lnTo>
                    <a:pt x="3414" y="786"/>
                  </a:lnTo>
                  <a:cubicBezTo>
                    <a:pt x="3711" y="1528"/>
                    <a:pt x="4025" y="2272"/>
                    <a:pt x="4316" y="3040"/>
                  </a:cubicBezTo>
                  <a:lnTo>
                    <a:pt x="5411" y="5715"/>
                  </a:lnTo>
                  <a:lnTo>
                    <a:pt x="4560" y="3070"/>
                  </a:lnTo>
                  <a:cubicBezTo>
                    <a:pt x="4225" y="2158"/>
                    <a:pt x="3952" y="1247"/>
                    <a:pt x="3617" y="335"/>
                  </a:cubicBezTo>
                  <a:lnTo>
                    <a:pt x="3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0027050" y="3937275"/>
              <a:ext cx="133000" cy="104900"/>
            </a:xfrm>
            <a:custGeom>
              <a:avLst/>
              <a:gdLst/>
              <a:ahLst/>
              <a:cxnLst/>
              <a:rect l="l" t="t" r="r" b="b"/>
              <a:pathLst>
                <a:path w="5320" h="4196" extrusionOk="0">
                  <a:moveTo>
                    <a:pt x="1733" y="1"/>
                  </a:moveTo>
                  <a:lnTo>
                    <a:pt x="1642" y="213"/>
                  </a:lnTo>
                  <a:cubicBezTo>
                    <a:pt x="1125" y="1429"/>
                    <a:pt x="608" y="2645"/>
                    <a:pt x="122" y="3861"/>
                  </a:cubicBezTo>
                  <a:lnTo>
                    <a:pt x="0" y="4195"/>
                  </a:lnTo>
                  <a:lnTo>
                    <a:pt x="0" y="4195"/>
                  </a:lnTo>
                  <a:lnTo>
                    <a:pt x="335" y="4104"/>
                  </a:lnTo>
                  <a:cubicBezTo>
                    <a:pt x="1186" y="3952"/>
                    <a:pt x="2067" y="3739"/>
                    <a:pt x="2888" y="3527"/>
                  </a:cubicBezTo>
                  <a:cubicBezTo>
                    <a:pt x="3739" y="3344"/>
                    <a:pt x="4529" y="3131"/>
                    <a:pt x="5320" y="2949"/>
                  </a:cubicBezTo>
                  <a:lnTo>
                    <a:pt x="5320" y="2949"/>
                  </a:lnTo>
                  <a:cubicBezTo>
                    <a:pt x="4408" y="3101"/>
                    <a:pt x="3557" y="3223"/>
                    <a:pt x="2736" y="3344"/>
                  </a:cubicBezTo>
                  <a:cubicBezTo>
                    <a:pt x="1996" y="3450"/>
                    <a:pt x="1279" y="3579"/>
                    <a:pt x="585" y="3710"/>
                  </a:cubicBezTo>
                  <a:lnTo>
                    <a:pt x="585" y="3710"/>
                  </a:lnTo>
                  <a:cubicBezTo>
                    <a:pt x="1032" y="2653"/>
                    <a:pt x="1475" y="1578"/>
                    <a:pt x="1875" y="522"/>
                  </a:cubicBezTo>
                  <a:lnTo>
                    <a:pt x="1875" y="522"/>
                  </a:lnTo>
                  <a:cubicBezTo>
                    <a:pt x="2395" y="900"/>
                    <a:pt x="2918" y="1259"/>
                    <a:pt x="3466" y="1642"/>
                  </a:cubicBezTo>
                  <a:cubicBezTo>
                    <a:pt x="4043" y="2068"/>
                    <a:pt x="4681" y="2493"/>
                    <a:pt x="5320" y="2949"/>
                  </a:cubicBezTo>
                  <a:cubicBezTo>
                    <a:pt x="4773" y="2523"/>
                    <a:pt x="4225" y="2037"/>
                    <a:pt x="3648" y="1581"/>
                  </a:cubicBezTo>
                  <a:cubicBezTo>
                    <a:pt x="3101" y="1095"/>
                    <a:pt x="2523" y="609"/>
                    <a:pt x="1915" y="1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875100" y="4235150"/>
              <a:ext cx="132225" cy="104125"/>
            </a:xfrm>
            <a:custGeom>
              <a:avLst/>
              <a:gdLst/>
              <a:ahLst/>
              <a:cxnLst/>
              <a:rect l="l" t="t" r="r" b="b"/>
              <a:pathLst>
                <a:path w="5289" h="4165" extrusionOk="0">
                  <a:moveTo>
                    <a:pt x="1733" y="1"/>
                  </a:moveTo>
                  <a:lnTo>
                    <a:pt x="1641" y="183"/>
                  </a:lnTo>
                  <a:cubicBezTo>
                    <a:pt x="1125" y="1399"/>
                    <a:pt x="608" y="2615"/>
                    <a:pt x="122" y="3861"/>
                  </a:cubicBezTo>
                  <a:lnTo>
                    <a:pt x="0" y="4165"/>
                  </a:lnTo>
                  <a:lnTo>
                    <a:pt x="334" y="4104"/>
                  </a:lnTo>
                  <a:cubicBezTo>
                    <a:pt x="1185" y="3922"/>
                    <a:pt x="2037" y="3739"/>
                    <a:pt x="2888" y="3527"/>
                  </a:cubicBezTo>
                  <a:cubicBezTo>
                    <a:pt x="3708" y="3314"/>
                    <a:pt x="4529" y="3101"/>
                    <a:pt x="5289" y="2949"/>
                  </a:cubicBezTo>
                  <a:lnTo>
                    <a:pt x="5289" y="2949"/>
                  </a:lnTo>
                  <a:cubicBezTo>
                    <a:pt x="4407" y="3101"/>
                    <a:pt x="3556" y="3223"/>
                    <a:pt x="2705" y="3344"/>
                  </a:cubicBezTo>
                  <a:cubicBezTo>
                    <a:pt x="1998" y="3449"/>
                    <a:pt x="1292" y="3554"/>
                    <a:pt x="585" y="3678"/>
                  </a:cubicBezTo>
                  <a:lnTo>
                    <a:pt x="585" y="3678"/>
                  </a:lnTo>
                  <a:cubicBezTo>
                    <a:pt x="1025" y="2633"/>
                    <a:pt x="1444" y="1586"/>
                    <a:pt x="1862" y="518"/>
                  </a:cubicBezTo>
                  <a:lnTo>
                    <a:pt x="1862" y="518"/>
                  </a:lnTo>
                  <a:cubicBezTo>
                    <a:pt x="2366" y="898"/>
                    <a:pt x="2913" y="1258"/>
                    <a:pt x="3435" y="1642"/>
                  </a:cubicBezTo>
                  <a:cubicBezTo>
                    <a:pt x="4043" y="2037"/>
                    <a:pt x="4681" y="2463"/>
                    <a:pt x="5289" y="2949"/>
                  </a:cubicBezTo>
                  <a:cubicBezTo>
                    <a:pt x="4772" y="2493"/>
                    <a:pt x="4225" y="2037"/>
                    <a:pt x="3648" y="1551"/>
                  </a:cubicBezTo>
                  <a:cubicBezTo>
                    <a:pt x="3070" y="1095"/>
                    <a:pt x="2493" y="578"/>
                    <a:pt x="1885" y="122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052100" y="3968425"/>
              <a:ext cx="149725" cy="104150"/>
            </a:xfrm>
            <a:custGeom>
              <a:avLst/>
              <a:gdLst/>
              <a:ahLst/>
              <a:cxnLst/>
              <a:rect l="l" t="t" r="r" b="b"/>
              <a:pathLst>
                <a:path w="5989" h="4166" extrusionOk="0">
                  <a:moveTo>
                    <a:pt x="3405" y="1"/>
                  </a:moveTo>
                  <a:lnTo>
                    <a:pt x="3284" y="122"/>
                  </a:lnTo>
                  <a:cubicBezTo>
                    <a:pt x="3040" y="426"/>
                    <a:pt x="2797" y="730"/>
                    <a:pt x="2554" y="1034"/>
                  </a:cubicBezTo>
                  <a:lnTo>
                    <a:pt x="1794" y="1946"/>
                  </a:lnTo>
                  <a:cubicBezTo>
                    <a:pt x="1308" y="2554"/>
                    <a:pt x="821" y="3162"/>
                    <a:pt x="305" y="3770"/>
                  </a:cubicBezTo>
                  <a:lnTo>
                    <a:pt x="1" y="4165"/>
                  </a:lnTo>
                  <a:lnTo>
                    <a:pt x="487" y="4074"/>
                  </a:lnTo>
                  <a:cubicBezTo>
                    <a:pt x="1429" y="3891"/>
                    <a:pt x="2372" y="3709"/>
                    <a:pt x="3314" y="3496"/>
                  </a:cubicBezTo>
                  <a:lnTo>
                    <a:pt x="5989" y="2919"/>
                  </a:lnTo>
                  <a:lnTo>
                    <a:pt x="5989" y="2919"/>
                  </a:lnTo>
                  <a:lnTo>
                    <a:pt x="3132" y="3314"/>
                  </a:lnTo>
                  <a:cubicBezTo>
                    <a:pt x="2388" y="3413"/>
                    <a:pt x="1644" y="3512"/>
                    <a:pt x="917" y="3628"/>
                  </a:cubicBezTo>
                  <a:lnTo>
                    <a:pt x="917" y="3628"/>
                  </a:lnTo>
                  <a:cubicBezTo>
                    <a:pt x="1300" y="3148"/>
                    <a:pt x="1684" y="2669"/>
                    <a:pt x="2068" y="2189"/>
                  </a:cubicBezTo>
                  <a:lnTo>
                    <a:pt x="2797" y="1247"/>
                  </a:lnTo>
                  <a:cubicBezTo>
                    <a:pt x="3006" y="986"/>
                    <a:pt x="3216" y="724"/>
                    <a:pt x="3425" y="443"/>
                  </a:cubicBezTo>
                  <a:lnTo>
                    <a:pt x="3425" y="443"/>
                  </a:lnTo>
                  <a:lnTo>
                    <a:pt x="4591" y="1581"/>
                  </a:lnTo>
                  <a:cubicBezTo>
                    <a:pt x="5046" y="2007"/>
                    <a:pt x="5502" y="2432"/>
                    <a:pt x="5989" y="2919"/>
                  </a:cubicBezTo>
                  <a:cubicBezTo>
                    <a:pt x="5594" y="2463"/>
                    <a:pt x="5198" y="2007"/>
                    <a:pt x="4803" y="1551"/>
                  </a:cubicBezTo>
                  <a:lnTo>
                    <a:pt x="3527" y="122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362125" y="3967675"/>
              <a:ext cx="140600" cy="107175"/>
            </a:xfrm>
            <a:custGeom>
              <a:avLst/>
              <a:gdLst/>
              <a:ahLst/>
              <a:cxnLst/>
              <a:rect l="l" t="t" r="r" b="b"/>
              <a:pathLst>
                <a:path w="5624" h="4287" extrusionOk="0">
                  <a:moveTo>
                    <a:pt x="2371" y="0"/>
                  </a:moveTo>
                  <a:lnTo>
                    <a:pt x="2280" y="152"/>
                  </a:lnTo>
                  <a:cubicBezTo>
                    <a:pt x="1581" y="1368"/>
                    <a:pt x="882" y="2614"/>
                    <a:pt x="213" y="3861"/>
                  </a:cubicBezTo>
                  <a:lnTo>
                    <a:pt x="0" y="4286"/>
                  </a:lnTo>
                  <a:lnTo>
                    <a:pt x="456" y="4134"/>
                  </a:lnTo>
                  <a:cubicBezTo>
                    <a:pt x="882" y="3982"/>
                    <a:pt x="1338" y="3800"/>
                    <a:pt x="1794" y="3618"/>
                  </a:cubicBezTo>
                  <a:cubicBezTo>
                    <a:pt x="2250" y="3466"/>
                    <a:pt x="2675" y="3283"/>
                    <a:pt x="3101" y="3101"/>
                  </a:cubicBezTo>
                  <a:lnTo>
                    <a:pt x="5624" y="2067"/>
                  </a:lnTo>
                  <a:lnTo>
                    <a:pt x="4256" y="2523"/>
                  </a:lnTo>
                  <a:lnTo>
                    <a:pt x="2918" y="2949"/>
                  </a:lnTo>
                  <a:cubicBezTo>
                    <a:pt x="2463" y="3070"/>
                    <a:pt x="2037" y="3222"/>
                    <a:pt x="1611" y="3344"/>
                  </a:cubicBezTo>
                  <a:cubicBezTo>
                    <a:pt x="1320" y="3441"/>
                    <a:pt x="1041" y="3538"/>
                    <a:pt x="766" y="3635"/>
                  </a:cubicBezTo>
                  <a:lnTo>
                    <a:pt x="766" y="3635"/>
                  </a:lnTo>
                  <a:cubicBezTo>
                    <a:pt x="1338" y="2570"/>
                    <a:pt x="1910" y="1504"/>
                    <a:pt x="2482" y="438"/>
                  </a:cubicBezTo>
                  <a:lnTo>
                    <a:pt x="2482" y="438"/>
                  </a:lnTo>
                  <a:lnTo>
                    <a:pt x="3922" y="1186"/>
                  </a:lnTo>
                  <a:cubicBezTo>
                    <a:pt x="4499" y="1459"/>
                    <a:pt x="5046" y="1763"/>
                    <a:pt x="5624" y="2067"/>
                  </a:cubicBezTo>
                  <a:cubicBezTo>
                    <a:pt x="5137" y="1763"/>
                    <a:pt x="4621" y="1429"/>
                    <a:pt x="4104" y="1095"/>
                  </a:cubicBezTo>
                  <a:lnTo>
                    <a:pt x="2493" y="92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8674450" y="4240475"/>
              <a:ext cx="132225" cy="102600"/>
            </a:xfrm>
            <a:custGeom>
              <a:avLst/>
              <a:gdLst/>
              <a:ahLst/>
              <a:cxnLst/>
              <a:rect l="l" t="t" r="r" b="b"/>
              <a:pathLst>
                <a:path w="5289" h="4104" extrusionOk="0">
                  <a:moveTo>
                    <a:pt x="2280" y="0"/>
                  </a:moveTo>
                  <a:lnTo>
                    <a:pt x="2219" y="152"/>
                  </a:lnTo>
                  <a:cubicBezTo>
                    <a:pt x="1520" y="1307"/>
                    <a:pt x="851" y="2493"/>
                    <a:pt x="213" y="3678"/>
                  </a:cubicBezTo>
                  <a:lnTo>
                    <a:pt x="0" y="4104"/>
                  </a:lnTo>
                  <a:lnTo>
                    <a:pt x="426" y="3952"/>
                  </a:lnTo>
                  <a:cubicBezTo>
                    <a:pt x="1277" y="3678"/>
                    <a:pt x="2128" y="3344"/>
                    <a:pt x="2918" y="3040"/>
                  </a:cubicBezTo>
                  <a:lnTo>
                    <a:pt x="5289" y="2128"/>
                  </a:lnTo>
                  <a:lnTo>
                    <a:pt x="3982" y="2523"/>
                  </a:lnTo>
                  <a:lnTo>
                    <a:pt x="2736" y="2888"/>
                  </a:lnTo>
                  <a:cubicBezTo>
                    <a:pt x="2073" y="3060"/>
                    <a:pt x="1430" y="3251"/>
                    <a:pt x="775" y="3463"/>
                  </a:cubicBezTo>
                  <a:lnTo>
                    <a:pt x="775" y="3463"/>
                  </a:lnTo>
                  <a:cubicBezTo>
                    <a:pt x="1333" y="2479"/>
                    <a:pt x="1872" y="1458"/>
                    <a:pt x="2410" y="457"/>
                  </a:cubicBezTo>
                  <a:lnTo>
                    <a:pt x="2410" y="457"/>
                  </a:lnTo>
                  <a:lnTo>
                    <a:pt x="3739" y="1216"/>
                  </a:lnTo>
                  <a:cubicBezTo>
                    <a:pt x="4256" y="1520"/>
                    <a:pt x="4772" y="1824"/>
                    <a:pt x="5289" y="2128"/>
                  </a:cubicBezTo>
                  <a:cubicBezTo>
                    <a:pt x="4863" y="1824"/>
                    <a:pt x="4377" y="1490"/>
                    <a:pt x="3921" y="1125"/>
                  </a:cubicBezTo>
                  <a:lnTo>
                    <a:pt x="2432" y="92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9842400" y="4638650"/>
              <a:ext cx="132250" cy="102625"/>
            </a:xfrm>
            <a:custGeom>
              <a:avLst/>
              <a:gdLst/>
              <a:ahLst/>
              <a:cxnLst/>
              <a:rect l="l" t="t" r="r" b="b"/>
              <a:pathLst>
                <a:path w="5290" h="4105" extrusionOk="0">
                  <a:moveTo>
                    <a:pt x="2280" y="1"/>
                  </a:moveTo>
                  <a:lnTo>
                    <a:pt x="2219" y="153"/>
                  </a:lnTo>
                  <a:cubicBezTo>
                    <a:pt x="1520" y="1308"/>
                    <a:pt x="851" y="2493"/>
                    <a:pt x="213" y="3679"/>
                  </a:cubicBezTo>
                  <a:lnTo>
                    <a:pt x="0" y="4104"/>
                  </a:lnTo>
                  <a:lnTo>
                    <a:pt x="0" y="4104"/>
                  </a:lnTo>
                  <a:lnTo>
                    <a:pt x="426" y="3952"/>
                  </a:lnTo>
                  <a:cubicBezTo>
                    <a:pt x="1277" y="3648"/>
                    <a:pt x="2128" y="3344"/>
                    <a:pt x="2918" y="3040"/>
                  </a:cubicBezTo>
                  <a:lnTo>
                    <a:pt x="5289" y="2128"/>
                  </a:lnTo>
                  <a:lnTo>
                    <a:pt x="3982" y="2524"/>
                  </a:lnTo>
                  <a:lnTo>
                    <a:pt x="2736" y="2858"/>
                  </a:lnTo>
                  <a:cubicBezTo>
                    <a:pt x="2063" y="3057"/>
                    <a:pt x="1411" y="3257"/>
                    <a:pt x="745" y="3456"/>
                  </a:cubicBezTo>
                  <a:lnTo>
                    <a:pt x="745" y="3456"/>
                  </a:lnTo>
                  <a:cubicBezTo>
                    <a:pt x="1311" y="2452"/>
                    <a:pt x="1871" y="1449"/>
                    <a:pt x="2390" y="446"/>
                  </a:cubicBezTo>
                  <a:lnTo>
                    <a:pt x="2390" y="446"/>
                  </a:lnTo>
                  <a:lnTo>
                    <a:pt x="3739" y="1217"/>
                  </a:lnTo>
                  <a:cubicBezTo>
                    <a:pt x="4225" y="1490"/>
                    <a:pt x="4772" y="1794"/>
                    <a:pt x="5289" y="2128"/>
                  </a:cubicBezTo>
                  <a:cubicBezTo>
                    <a:pt x="4833" y="1824"/>
                    <a:pt x="4377" y="1490"/>
                    <a:pt x="3921" y="1125"/>
                  </a:cubicBezTo>
                  <a:lnTo>
                    <a:pt x="2432" y="92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622775" y="4198675"/>
              <a:ext cx="125425" cy="95025"/>
            </a:xfrm>
            <a:custGeom>
              <a:avLst/>
              <a:gdLst/>
              <a:ahLst/>
              <a:cxnLst/>
              <a:rect l="l" t="t" r="r" b="b"/>
              <a:pathLst>
                <a:path w="5017" h="3801" extrusionOk="0">
                  <a:moveTo>
                    <a:pt x="1885" y="1"/>
                  </a:moveTo>
                  <a:lnTo>
                    <a:pt x="1794" y="183"/>
                  </a:lnTo>
                  <a:cubicBezTo>
                    <a:pt x="1217" y="1277"/>
                    <a:pt x="700" y="2372"/>
                    <a:pt x="153" y="3466"/>
                  </a:cubicBezTo>
                  <a:lnTo>
                    <a:pt x="1" y="3800"/>
                  </a:lnTo>
                  <a:lnTo>
                    <a:pt x="1" y="3800"/>
                  </a:lnTo>
                  <a:lnTo>
                    <a:pt x="366" y="3739"/>
                  </a:lnTo>
                  <a:cubicBezTo>
                    <a:pt x="1156" y="3587"/>
                    <a:pt x="1977" y="3405"/>
                    <a:pt x="2767" y="3223"/>
                  </a:cubicBezTo>
                  <a:cubicBezTo>
                    <a:pt x="3557" y="3071"/>
                    <a:pt x="4287" y="2888"/>
                    <a:pt x="5016" y="2736"/>
                  </a:cubicBezTo>
                  <a:lnTo>
                    <a:pt x="5016" y="2736"/>
                  </a:lnTo>
                  <a:cubicBezTo>
                    <a:pt x="4196" y="2858"/>
                    <a:pt x="3375" y="2949"/>
                    <a:pt x="2585" y="3040"/>
                  </a:cubicBezTo>
                  <a:cubicBezTo>
                    <a:pt x="1909" y="3144"/>
                    <a:pt x="1278" y="3226"/>
                    <a:pt x="634" y="3323"/>
                  </a:cubicBezTo>
                  <a:lnTo>
                    <a:pt x="634" y="3323"/>
                  </a:lnTo>
                  <a:cubicBezTo>
                    <a:pt x="1103" y="2386"/>
                    <a:pt x="1567" y="1449"/>
                    <a:pt x="1988" y="512"/>
                  </a:cubicBezTo>
                  <a:lnTo>
                    <a:pt x="1988" y="512"/>
                  </a:lnTo>
                  <a:cubicBezTo>
                    <a:pt x="2451" y="844"/>
                    <a:pt x="2913" y="1194"/>
                    <a:pt x="3375" y="1520"/>
                  </a:cubicBezTo>
                  <a:cubicBezTo>
                    <a:pt x="3892" y="1916"/>
                    <a:pt x="4469" y="2311"/>
                    <a:pt x="5016" y="2736"/>
                  </a:cubicBezTo>
                  <a:cubicBezTo>
                    <a:pt x="4560" y="2341"/>
                    <a:pt x="4074" y="1916"/>
                    <a:pt x="3588" y="1460"/>
                  </a:cubicBezTo>
                  <a:cubicBezTo>
                    <a:pt x="3071" y="1034"/>
                    <a:pt x="2554" y="548"/>
                    <a:pt x="2037" y="122"/>
                  </a:cubicBez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833250" y="4525425"/>
              <a:ext cx="125400" cy="95025"/>
            </a:xfrm>
            <a:custGeom>
              <a:avLst/>
              <a:gdLst/>
              <a:ahLst/>
              <a:cxnLst/>
              <a:rect l="l" t="t" r="r" b="b"/>
              <a:pathLst>
                <a:path w="5016" h="3801" extrusionOk="0">
                  <a:moveTo>
                    <a:pt x="1885" y="1"/>
                  </a:moveTo>
                  <a:lnTo>
                    <a:pt x="1793" y="183"/>
                  </a:lnTo>
                  <a:cubicBezTo>
                    <a:pt x="1216" y="1277"/>
                    <a:pt x="699" y="2372"/>
                    <a:pt x="152" y="3496"/>
                  </a:cubicBezTo>
                  <a:lnTo>
                    <a:pt x="0" y="3800"/>
                  </a:lnTo>
                  <a:lnTo>
                    <a:pt x="365" y="3739"/>
                  </a:lnTo>
                  <a:cubicBezTo>
                    <a:pt x="1155" y="3587"/>
                    <a:pt x="1976" y="3435"/>
                    <a:pt x="2766" y="3253"/>
                  </a:cubicBezTo>
                  <a:cubicBezTo>
                    <a:pt x="3556" y="3071"/>
                    <a:pt x="4286" y="2919"/>
                    <a:pt x="5015" y="2767"/>
                  </a:cubicBezTo>
                  <a:lnTo>
                    <a:pt x="5015" y="2767"/>
                  </a:lnTo>
                  <a:cubicBezTo>
                    <a:pt x="4195" y="2888"/>
                    <a:pt x="3374" y="2980"/>
                    <a:pt x="2584" y="3071"/>
                  </a:cubicBezTo>
                  <a:cubicBezTo>
                    <a:pt x="1914" y="3148"/>
                    <a:pt x="1288" y="3225"/>
                    <a:pt x="650" y="3321"/>
                  </a:cubicBezTo>
                  <a:lnTo>
                    <a:pt x="650" y="3321"/>
                  </a:lnTo>
                  <a:cubicBezTo>
                    <a:pt x="1111" y="2397"/>
                    <a:pt x="1568" y="1471"/>
                    <a:pt x="1985" y="524"/>
                  </a:cubicBezTo>
                  <a:lnTo>
                    <a:pt x="1985" y="524"/>
                  </a:lnTo>
                  <a:cubicBezTo>
                    <a:pt x="2429" y="871"/>
                    <a:pt x="2913" y="1199"/>
                    <a:pt x="3374" y="1551"/>
                  </a:cubicBezTo>
                  <a:cubicBezTo>
                    <a:pt x="3891" y="1946"/>
                    <a:pt x="4468" y="2341"/>
                    <a:pt x="5015" y="2767"/>
                  </a:cubicBezTo>
                  <a:cubicBezTo>
                    <a:pt x="4559" y="2341"/>
                    <a:pt x="4073" y="1916"/>
                    <a:pt x="3587" y="1490"/>
                  </a:cubicBezTo>
                  <a:cubicBezTo>
                    <a:pt x="3070" y="1034"/>
                    <a:pt x="2553" y="578"/>
                    <a:pt x="2037" y="153"/>
                  </a:cubicBez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1267200" y="3988200"/>
              <a:ext cx="125400" cy="95000"/>
            </a:xfrm>
            <a:custGeom>
              <a:avLst/>
              <a:gdLst/>
              <a:ahLst/>
              <a:cxnLst/>
              <a:rect l="l" t="t" r="r" b="b"/>
              <a:pathLst>
                <a:path w="5016" h="3800" extrusionOk="0">
                  <a:moveTo>
                    <a:pt x="1854" y="0"/>
                  </a:moveTo>
                  <a:lnTo>
                    <a:pt x="1763" y="182"/>
                  </a:lnTo>
                  <a:cubicBezTo>
                    <a:pt x="1216" y="1277"/>
                    <a:pt x="669" y="2371"/>
                    <a:pt x="152" y="3465"/>
                  </a:cubicBezTo>
                  <a:lnTo>
                    <a:pt x="0" y="3800"/>
                  </a:lnTo>
                  <a:lnTo>
                    <a:pt x="335" y="3739"/>
                  </a:lnTo>
                  <a:cubicBezTo>
                    <a:pt x="1155" y="3587"/>
                    <a:pt x="1976" y="3404"/>
                    <a:pt x="2736" y="3222"/>
                  </a:cubicBezTo>
                  <a:cubicBezTo>
                    <a:pt x="3526" y="3070"/>
                    <a:pt x="4286" y="2888"/>
                    <a:pt x="5016" y="2736"/>
                  </a:cubicBezTo>
                  <a:lnTo>
                    <a:pt x="5016" y="2736"/>
                  </a:lnTo>
                  <a:cubicBezTo>
                    <a:pt x="4164" y="2857"/>
                    <a:pt x="3344" y="2948"/>
                    <a:pt x="2584" y="3070"/>
                  </a:cubicBezTo>
                  <a:cubicBezTo>
                    <a:pt x="1916" y="3147"/>
                    <a:pt x="1270" y="3224"/>
                    <a:pt x="628" y="3319"/>
                  </a:cubicBezTo>
                  <a:lnTo>
                    <a:pt x="628" y="3319"/>
                  </a:lnTo>
                  <a:cubicBezTo>
                    <a:pt x="1073" y="2386"/>
                    <a:pt x="1536" y="1453"/>
                    <a:pt x="1979" y="520"/>
                  </a:cubicBezTo>
                  <a:lnTo>
                    <a:pt x="1979" y="520"/>
                  </a:lnTo>
                  <a:cubicBezTo>
                    <a:pt x="2420" y="868"/>
                    <a:pt x="2885" y="1194"/>
                    <a:pt x="3374" y="1520"/>
                  </a:cubicBezTo>
                  <a:cubicBezTo>
                    <a:pt x="3891" y="1915"/>
                    <a:pt x="4438" y="2310"/>
                    <a:pt x="5016" y="2736"/>
                  </a:cubicBezTo>
                  <a:cubicBezTo>
                    <a:pt x="4529" y="2341"/>
                    <a:pt x="4073" y="1915"/>
                    <a:pt x="3557" y="1459"/>
                  </a:cubicBezTo>
                  <a:cubicBezTo>
                    <a:pt x="3070" y="1034"/>
                    <a:pt x="2553" y="547"/>
                    <a:pt x="2037" y="122"/>
                  </a:cubicBezTo>
                  <a:lnTo>
                    <a:pt x="18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0660800" y="3983625"/>
              <a:ext cx="125400" cy="95025"/>
            </a:xfrm>
            <a:custGeom>
              <a:avLst/>
              <a:gdLst/>
              <a:ahLst/>
              <a:cxnLst/>
              <a:rect l="l" t="t" r="r" b="b"/>
              <a:pathLst>
                <a:path w="5016" h="3801" extrusionOk="0">
                  <a:moveTo>
                    <a:pt x="1885" y="1"/>
                  </a:moveTo>
                  <a:lnTo>
                    <a:pt x="1763" y="183"/>
                  </a:lnTo>
                  <a:cubicBezTo>
                    <a:pt x="1216" y="1247"/>
                    <a:pt x="669" y="2372"/>
                    <a:pt x="152" y="3466"/>
                  </a:cubicBezTo>
                  <a:lnTo>
                    <a:pt x="0" y="3800"/>
                  </a:lnTo>
                  <a:lnTo>
                    <a:pt x="335" y="3709"/>
                  </a:lnTo>
                  <a:cubicBezTo>
                    <a:pt x="1156" y="3587"/>
                    <a:pt x="1976" y="3405"/>
                    <a:pt x="2736" y="3223"/>
                  </a:cubicBezTo>
                  <a:cubicBezTo>
                    <a:pt x="3526" y="3071"/>
                    <a:pt x="4286" y="2888"/>
                    <a:pt x="5016" y="2736"/>
                  </a:cubicBezTo>
                  <a:lnTo>
                    <a:pt x="5016" y="2736"/>
                  </a:lnTo>
                  <a:cubicBezTo>
                    <a:pt x="4165" y="2858"/>
                    <a:pt x="3374" y="2949"/>
                    <a:pt x="2584" y="3040"/>
                  </a:cubicBezTo>
                  <a:cubicBezTo>
                    <a:pt x="1919" y="3117"/>
                    <a:pt x="1276" y="3215"/>
                    <a:pt x="637" y="3317"/>
                  </a:cubicBezTo>
                  <a:lnTo>
                    <a:pt x="637" y="3317"/>
                  </a:lnTo>
                  <a:cubicBezTo>
                    <a:pt x="1102" y="2377"/>
                    <a:pt x="1547" y="1438"/>
                    <a:pt x="1990" y="498"/>
                  </a:cubicBezTo>
                  <a:lnTo>
                    <a:pt x="1990" y="498"/>
                  </a:lnTo>
                  <a:cubicBezTo>
                    <a:pt x="2428" y="843"/>
                    <a:pt x="2889" y="1170"/>
                    <a:pt x="3374" y="1521"/>
                  </a:cubicBezTo>
                  <a:cubicBezTo>
                    <a:pt x="3891" y="1916"/>
                    <a:pt x="4438" y="2311"/>
                    <a:pt x="5016" y="2736"/>
                  </a:cubicBezTo>
                  <a:cubicBezTo>
                    <a:pt x="4560" y="2341"/>
                    <a:pt x="4073" y="1916"/>
                    <a:pt x="3557" y="1460"/>
                  </a:cubicBezTo>
                  <a:cubicBezTo>
                    <a:pt x="3070" y="1004"/>
                    <a:pt x="2554" y="548"/>
                    <a:pt x="2037" y="122"/>
                  </a:cubicBez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0941200" y="4484400"/>
              <a:ext cx="125400" cy="95000"/>
            </a:xfrm>
            <a:custGeom>
              <a:avLst/>
              <a:gdLst/>
              <a:ahLst/>
              <a:cxnLst/>
              <a:rect l="l" t="t" r="r" b="b"/>
              <a:pathLst>
                <a:path w="5016" h="3800" extrusionOk="0">
                  <a:moveTo>
                    <a:pt x="1855" y="0"/>
                  </a:moveTo>
                  <a:lnTo>
                    <a:pt x="1763" y="183"/>
                  </a:lnTo>
                  <a:cubicBezTo>
                    <a:pt x="1216" y="1277"/>
                    <a:pt x="669" y="2371"/>
                    <a:pt x="152" y="3466"/>
                  </a:cubicBezTo>
                  <a:lnTo>
                    <a:pt x="0" y="3800"/>
                  </a:lnTo>
                  <a:lnTo>
                    <a:pt x="335" y="3739"/>
                  </a:lnTo>
                  <a:cubicBezTo>
                    <a:pt x="1156" y="3587"/>
                    <a:pt x="1976" y="3435"/>
                    <a:pt x="2736" y="3253"/>
                  </a:cubicBezTo>
                  <a:cubicBezTo>
                    <a:pt x="3526" y="3070"/>
                    <a:pt x="4286" y="2888"/>
                    <a:pt x="5016" y="2736"/>
                  </a:cubicBezTo>
                  <a:lnTo>
                    <a:pt x="5016" y="2736"/>
                  </a:lnTo>
                  <a:cubicBezTo>
                    <a:pt x="4165" y="2858"/>
                    <a:pt x="3344" y="2979"/>
                    <a:pt x="2584" y="3070"/>
                  </a:cubicBezTo>
                  <a:cubicBezTo>
                    <a:pt x="1922" y="3147"/>
                    <a:pt x="1281" y="3223"/>
                    <a:pt x="644" y="3317"/>
                  </a:cubicBezTo>
                  <a:lnTo>
                    <a:pt x="644" y="3317"/>
                  </a:lnTo>
                  <a:cubicBezTo>
                    <a:pt x="1084" y="2394"/>
                    <a:pt x="1542" y="1468"/>
                    <a:pt x="1981" y="521"/>
                  </a:cubicBezTo>
                  <a:lnTo>
                    <a:pt x="1981" y="521"/>
                  </a:lnTo>
                  <a:cubicBezTo>
                    <a:pt x="2421" y="869"/>
                    <a:pt x="2886" y="1198"/>
                    <a:pt x="3374" y="1551"/>
                  </a:cubicBezTo>
                  <a:cubicBezTo>
                    <a:pt x="3891" y="1915"/>
                    <a:pt x="4438" y="2310"/>
                    <a:pt x="5016" y="2736"/>
                  </a:cubicBezTo>
                  <a:cubicBezTo>
                    <a:pt x="4529" y="2341"/>
                    <a:pt x="4074" y="1915"/>
                    <a:pt x="3557" y="1459"/>
                  </a:cubicBezTo>
                  <a:cubicBezTo>
                    <a:pt x="3070" y="1034"/>
                    <a:pt x="2554" y="578"/>
                    <a:pt x="2037" y="122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7684300" y="3981350"/>
              <a:ext cx="127675" cy="79825"/>
            </a:xfrm>
            <a:custGeom>
              <a:avLst/>
              <a:gdLst/>
              <a:ahLst/>
              <a:cxnLst/>
              <a:rect l="l" t="t" r="r" b="b"/>
              <a:pathLst>
                <a:path w="5107" h="3193" extrusionOk="0">
                  <a:moveTo>
                    <a:pt x="3526" y="1"/>
                  </a:moveTo>
                  <a:lnTo>
                    <a:pt x="3405" y="92"/>
                  </a:lnTo>
                  <a:cubicBezTo>
                    <a:pt x="2888" y="517"/>
                    <a:pt x="2402" y="973"/>
                    <a:pt x="1915" y="1399"/>
                  </a:cubicBezTo>
                  <a:cubicBezTo>
                    <a:pt x="1429" y="1855"/>
                    <a:pt x="943" y="2311"/>
                    <a:pt x="456" y="2736"/>
                  </a:cubicBezTo>
                  <a:lnTo>
                    <a:pt x="1" y="3192"/>
                  </a:lnTo>
                  <a:lnTo>
                    <a:pt x="639" y="3071"/>
                  </a:lnTo>
                  <a:cubicBezTo>
                    <a:pt x="1399" y="2919"/>
                    <a:pt x="2189" y="2736"/>
                    <a:pt x="2918" y="2554"/>
                  </a:cubicBezTo>
                  <a:lnTo>
                    <a:pt x="5107" y="2037"/>
                  </a:lnTo>
                  <a:lnTo>
                    <a:pt x="5107" y="2037"/>
                  </a:lnTo>
                  <a:lnTo>
                    <a:pt x="2767" y="2371"/>
                  </a:lnTo>
                  <a:cubicBezTo>
                    <a:pt x="2229" y="2436"/>
                    <a:pt x="1706" y="2516"/>
                    <a:pt x="1188" y="2600"/>
                  </a:cubicBezTo>
                  <a:lnTo>
                    <a:pt x="1188" y="2600"/>
                  </a:lnTo>
                  <a:cubicBezTo>
                    <a:pt x="1519" y="2297"/>
                    <a:pt x="1846" y="1985"/>
                    <a:pt x="2159" y="1672"/>
                  </a:cubicBezTo>
                  <a:cubicBezTo>
                    <a:pt x="2614" y="1245"/>
                    <a:pt x="3070" y="818"/>
                    <a:pt x="3501" y="391"/>
                  </a:cubicBezTo>
                  <a:lnTo>
                    <a:pt x="3501" y="391"/>
                  </a:lnTo>
                  <a:cubicBezTo>
                    <a:pt x="3719" y="649"/>
                    <a:pt x="3961" y="887"/>
                    <a:pt x="4226" y="1125"/>
                  </a:cubicBezTo>
                  <a:cubicBezTo>
                    <a:pt x="4499" y="1429"/>
                    <a:pt x="4803" y="1703"/>
                    <a:pt x="5107" y="2037"/>
                  </a:cubicBezTo>
                  <a:cubicBezTo>
                    <a:pt x="4864" y="1733"/>
                    <a:pt x="4621" y="1429"/>
                    <a:pt x="4377" y="1095"/>
                  </a:cubicBezTo>
                  <a:cubicBezTo>
                    <a:pt x="4134" y="760"/>
                    <a:pt x="3861" y="456"/>
                    <a:pt x="3587" y="122"/>
                  </a:cubicBezTo>
                  <a:lnTo>
                    <a:pt x="3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8049800" y="4213125"/>
              <a:ext cx="144400" cy="113250"/>
            </a:xfrm>
            <a:custGeom>
              <a:avLst/>
              <a:gdLst/>
              <a:ahLst/>
              <a:cxnLst/>
              <a:rect l="l" t="t" r="r" b="b"/>
              <a:pathLst>
                <a:path w="5776" h="4530" extrusionOk="0">
                  <a:moveTo>
                    <a:pt x="3010" y="0"/>
                  </a:moveTo>
                  <a:lnTo>
                    <a:pt x="2888" y="183"/>
                  </a:lnTo>
                  <a:cubicBezTo>
                    <a:pt x="1977" y="1490"/>
                    <a:pt x="1095" y="2827"/>
                    <a:pt x="244" y="4164"/>
                  </a:cubicBezTo>
                  <a:lnTo>
                    <a:pt x="1" y="4529"/>
                  </a:lnTo>
                  <a:lnTo>
                    <a:pt x="426" y="4438"/>
                  </a:lnTo>
                  <a:cubicBezTo>
                    <a:pt x="1338" y="4256"/>
                    <a:pt x="2281" y="4043"/>
                    <a:pt x="3162" y="3830"/>
                  </a:cubicBezTo>
                  <a:lnTo>
                    <a:pt x="5776" y="3222"/>
                  </a:lnTo>
                  <a:lnTo>
                    <a:pt x="3010" y="3648"/>
                  </a:lnTo>
                  <a:cubicBezTo>
                    <a:pt x="2247" y="3775"/>
                    <a:pt x="1527" y="3881"/>
                    <a:pt x="796" y="4001"/>
                  </a:cubicBezTo>
                  <a:lnTo>
                    <a:pt x="796" y="4001"/>
                  </a:lnTo>
                  <a:cubicBezTo>
                    <a:pt x="1557" y="2845"/>
                    <a:pt x="2315" y="1689"/>
                    <a:pt x="3028" y="532"/>
                  </a:cubicBezTo>
                  <a:lnTo>
                    <a:pt x="3028" y="532"/>
                  </a:lnTo>
                  <a:lnTo>
                    <a:pt x="5776" y="3222"/>
                  </a:lnTo>
                  <a:lnTo>
                    <a:pt x="5138" y="2493"/>
                  </a:lnTo>
                  <a:lnTo>
                    <a:pt x="4499" y="1733"/>
                  </a:lnTo>
                  <a:lnTo>
                    <a:pt x="3132" y="152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425950" y="4517075"/>
              <a:ext cx="144400" cy="112475"/>
            </a:xfrm>
            <a:custGeom>
              <a:avLst/>
              <a:gdLst/>
              <a:ahLst/>
              <a:cxnLst/>
              <a:rect l="l" t="t" r="r" b="b"/>
              <a:pathLst>
                <a:path w="5776" h="4499" extrusionOk="0">
                  <a:moveTo>
                    <a:pt x="3010" y="0"/>
                  </a:moveTo>
                  <a:lnTo>
                    <a:pt x="2888" y="183"/>
                  </a:lnTo>
                  <a:cubicBezTo>
                    <a:pt x="1976" y="1490"/>
                    <a:pt x="1095" y="2797"/>
                    <a:pt x="244" y="4134"/>
                  </a:cubicBezTo>
                  <a:lnTo>
                    <a:pt x="1" y="4499"/>
                  </a:lnTo>
                  <a:lnTo>
                    <a:pt x="426" y="4438"/>
                  </a:lnTo>
                  <a:cubicBezTo>
                    <a:pt x="1369" y="4225"/>
                    <a:pt x="2280" y="4043"/>
                    <a:pt x="3162" y="3830"/>
                  </a:cubicBezTo>
                  <a:lnTo>
                    <a:pt x="5776" y="3222"/>
                  </a:lnTo>
                  <a:lnTo>
                    <a:pt x="3010" y="3648"/>
                  </a:lnTo>
                  <a:cubicBezTo>
                    <a:pt x="2240" y="3751"/>
                    <a:pt x="1513" y="3875"/>
                    <a:pt x="775" y="4003"/>
                  </a:cubicBezTo>
                  <a:lnTo>
                    <a:pt x="775" y="4003"/>
                  </a:lnTo>
                  <a:cubicBezTo>
                    <a:pt x="1541" y="2845"/>
                    <a:pt x="2304" y="1704"/>
                    <a:pt x="3046" y="521"/>
                  </a:cubicBezTo>
                  <a:lnTo>
                    <a:pt x="3046" y="521"/>
                  </a:lnTo>
                  <a:lnTo>
                    <a:pt x="5776" y="3222"/>
                  </a:lnTo>
                  <a:lnTo>
                    <a:pt x="5138" y="2462"/>
                  </a:lnTo>
                  <a:lnTo>
                    <a:pt x="4499" y="1703"/>
                  </a:lnTo>
                  <a:lnTo>
                    <a:pt x="3131" y="152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1106850" y="3713100"/>
              <a:ext cx="188475" cy="1053250"/>
            </a:xfrm>
            <a:custGeom>
              <a:avLst/>
              <a:gdLst/>
              <a:ahLst/>
              <a:cxnLst/>
              <a:rect l="l" t="t" r="r" b="b"/>
              <a:pathLst>
                <a:path w="7539" h="42130" extrusionOk="0">
                  <a:moveTo>
                    <a:pt x="7539" y="1"/>
                  </a:moveTo>
                  <a:lnTo>
                    <a:pt x="6536" y="5259"/>
                  </a:lnTo>
                  <a:lnTo>
                    <a:pt x="5594" y="10518"/>
                  </a:lnTo>
                  <a:lnTo>
                    <a:pt x="3679" y="21065"/>
                  </a:lnTo>
                  <a:lnTo>
                    <a:pt x="1824" y="31582"/>
                  </a:lnTo>
                  <a:lnTo>
                    <a:pt x="913" y="36871"/>
                  </a:lnTo>
                  <a:lnTo>
                    <a:pt x="1" y="42129"/>
                  </a:lnTo>
                  <a:lnTo>
                    <a:pt x="1004" y="36871"/>
                  </a:lnTo>
                  <a:lnTo>
                    <a:pt x="1976" y="31612"/>
                  </a:lnTo>
                  <a:lnTo>
                    <a:pt x="3891" y="21095"/>
                  </a:lnTo>
                  <a:lnTo>
                    <a:pt x="5746" y="10548"/>
                  </a:lnTo>
                  <a:lnTo>
                    <a:pt x="6657" y="5290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891750" y="3713100"/>
              <a:ext cx="188475" cy="1053250"/>
            </a:xfrm>
            <a:custGeom>
              <a:avLst/>
              <a:gdLst/>
              <a:ahLst/>
              <a:cxnLst/>
              <a:rect l="l" t="t" r="r" b="b"/>
              <a:pathLst>
                <a:path w="7539" h="42130" extrusionOk="0">
                  <a:moveTo>
                    <a:pt x="1" y="1"/>
                  </a:moveTo>
                  <a:lnTo>
                    <a:pt x="882" y="5290"/>
                  </a:lnTo>
                  <a:lnTo>
                    <a:pt x="1824" y="10548"/>
                  </a:lnTo>
                  <a:lnTo>
                    <a:pt x="3678" y="21095"/>
                  </a:lnTo>
                  <a:lnTo>
                    <a:pt x="5593" y="31612"/>
                  </a:lnTo>
                  <a:lnTo>
                    <a:pt x="6536" y="36871"/>
                  </a:lnTo>
                  <a:lnTo>
                    <a:pt x="7539" y="42129"/>
                  </a:lnTo>
                  <a:lnTo>
                    <a:pt x="6657" y="36871"/>
                  </a:lnTo>
                  <a:lnTo>
                    <a:pt x="5715" y="31582"/>
                  </a:lnTo>
                  <a:lnTo>
                    <a:pt x="3891" y="21065"/>
                  </a:lnTo>
                  <a:lnTo>
                    <a:pt x="1946" y="10518"/>
                  </a:lnTo>
                  <a:lnTo>
                    <a:pt x="1004" y="5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11263400" y="3866600"/>
              <a:ext cx="262950" cy="19025"/>
            </a:xfrm>
            <a:custGeom>
              <a:avLst/>
              <a:gdLst/>
              <a:ahLst/>
              <a:cxnLst/>
              <a:rect l="l" t="t" r="r" b="b"/>
              <a:pathLst>
                <a:path w="10518" h="761" extrusionOk="0">
                  <a:moveTo>
                    <a:pt x="5289" y="1"/>
                  </a:moveTo>
                  <a:cubicBezTo>
                    <a:pt x="4408" y="1"/>
                    <a:pt x="3526" y="31"/>
                    <a:pt x="2645" y="62"/>
                  </a:cubicBezTo>
                  <a:cubicBezTo>
                    <a:pt x="1763" y="122"/>
                    <a:pt x="882" y="183"/>
                    <a:pt x="0" y="305"/>
                  </a:cubicBezTo>
                  <a:lnTo>
                    <a:pt x="2645" y="244"/>
                  </a:lnTo>
                  <a:cubicBezTo>
                    <a:pt x="3268" y="223"/>
                    <a:pt x="3891" y="201"/>
                    <a:pt x="4515" y="201"/>
                  </a:cubicBezTo>
                  <a:cubicBezTo>
                    <a:pt x="4773" y="201"/>
                    <a:pt x="5031" y="205"/>
                    <a:pt x="5289" y="214"/>
                  </a:cubicBezTo>
                  <a:cubicBezTo>
                    <a:pt x="6171" y="214"/>
                    <a:pt x="7052" y="214"/>
                    <a:pt x="7934" y="274"/>
                  </a:cubicBezTo>
                  <a:cubicBezTo>
                    <a:pt x="8389" y="305"/>
                    <a:pt x="8815" y="335"/>
                    <a:pt x="9241" y="396"/>
                  </a:cubicBezTo>
                  <a:cubicBezTo>
                    <a:pt x="9666" y="487"/>
                    <a:pt x="10122" y="578"/>
                    <a:pt x="10517" y="761"/>
                  </a:cubicBezTo>
                  <a:cubicBezTo>
                    <a:pt x="10152" y="518"/>
                    <a:pt x="9696" y="396"/>
                    <a:pt x="9271" y="305"/>
                  </a:cubicBezTo>
                  <a:cubicBezTo>
                    <a:pt x="8845" y="214"/>
                    <a:pt x="8389" y="153"/>
                    <a:pt x="7964" y="122"/>
                  </a:cubicBezTo>
                  <a:cubicBezTo>
                    <a:pt x="7082" y="31"/>
                    <a:pt x="6171" y="1"/>
                    <a:pt x="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631100" y="3873450"/>
              <a:ext cx="289550" cy="39525"/>
            </a:xfrm>
            <a:custGeom>
              <a:avLst/>
              <a:gdLst/>
              <a:ahLst/>
              <a:cxnLst/>
              <a:rect l="l" t="t" r="r" b="b"/>
              <a:pathLst>
                <a:path w="11582" h="1581" extrusionOk="0">
                  <a:moveTo>
                    <a:pt x="5685" y="0"/>
                  </a:moveTo>
                  <a:cubicBezTo>
                    <a:pt x="4682" y="0"/>
                    <a:pt x="3648" y="61"/>
                    <a:pt x="2676" y="274"/>
                  </a:cubicBezTo>
                  <a:cubicBezTo>
                    <a:pt x="2159" y="365"/>
                    <a:pt x="1673" y="487"/>
                    <a:pt x="1217" y="699"/>
                  </a:cubicBezTo>
                  <a:cubicBezTo>
                    <a:pt x="973" y="791"/>
                    <a:pt x="761" y="912"/>
                    <a:pt x="548" y="1064"/>
                  </a:cubicBezTo>
                  <a:cubicBezTo>
                    <a:pt x="335" y="1186"/>
                    <a:pt x="122" y="1368"/>
                    <a:pt x="1" y="1581"/>
                  </a:cubicBezTo>
                  <a:cubicBezTo>
                    <a:pt x="305" y="1186"/>
                    <a:pt x="791" y="943"/>
                    <a:pt x="1247" y="791"/>
                  </a:cubicBezTo>
                  <a:cubicBezTo>
                    <a:pt x="1703" y="608"/>
                    <a:pt x="2189" y="517"/>
                    <a:pt x="2706" y="426"/>
                  </a:cubicBezTo>
                  <a:cubicBezTo>
                    <a:pt x="3679" y="274"/>
                    <a:pt x="4682" y="213"/>
                    <a:pt x="5685" y="213"/>
                  </a:cubicBezTo>
                  <a:cubicBezTo>
                    <a:pt x="6688" y="244"/>
                    <a:pt x="7691" y="335"/>
                    <a:pt x="8664" y="487"/>
                  </a:cubicBezTo>
                  <a:cubicBezTo>
                    <a:pt x="9636" y="669"/>
                    <a:pt x="10639" y="912"/>
                    <a:pt x="11582" y="1216"/>
                  </a:cubicBezTo>
                  <a:cubicBezTo>
                    <a:pt x="9727" y="396"/>
                    <a:pt x="7691" y="61"/>
                    <a:pt x="5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918375" y="2552700"/>
              <a:ext cx="78275" cy="22125"/>
            </a:xfrm>
            <a:custGeom>
              <a:avLst/>
              <a:gdLst/>
              <a:ahLst/>
              <a:cxnLst/>
              <a:rect l="l" t="t" r="r" b="b"/>
              <a:pathLst>
                <a:path w="3131" h="885" extrusionOk="0">
                  <a:moveTo>
                    <a:pt x="1987" y="0"/>
                  </a:moveTo>
                  <a:cubicBezTo>
                    <a:pt x="1809" y="0"/>
                    <a:pt x="1628" y="26"/>
                    <a:pt x="1459" y="64"/>
                  </a:cubicBezTo>
                  <a:cubicBezTo>
                    <a:pt x="1186" y="94"/>
                    <a:pt x="912" y="185"/>
                    <a:pt x="638" y="337"/>
                  </a:cubicBezTo>
                  <a:cubicBezTo>
                    <a:pt x="395" y="489"/>
                    <a:pt x="152" y="641"/>
                    <a:pt x="0" y="884"/>
                  </a:cubicBezTo>
                  <a:cubicBezTo>
                    <a:pt x="456" y="550"/>
                    <a:pt x="973" y="368"/>
                    <a:pt x="1490" y="246"/>
                  </a:cubicBezTo>
                  <a:cubicBezTo>
                    <a:pt x="1763" y="216"/>
                    <a:pt x="2037" y="185"/>
                    <a:pt x="2310" y="185"/>
                  </a:cubicBezTo>
                  <a:cubicBezTo>
                    <a:pt x="2584" y="185"/>
                    <a:pt x="2857" y="216"/>
                    <a:pt x="3131" y="216"/>
                  </a:cubicBezTo>
                  <a:cubicBezTo>
                    <a:pt x="3009" y="185"/>
                    <a:pt x="2888" y="124"/>
                    <a:pt x="2736" y="94"/>
                  </a:cubicBezTo>
                  <a:cubicBezTo>
                    <a:pt x="2614" y="64"/>
                    <a:pt x="2462" y="33"/>
                    <a:pt x="2310" y="33"/>
                  </a:cubicBezTo>
                  <a:cubicBezTo>
                    <a:pt x="2206" y="10"/>
                    <a:pt x="2097" y="0"/>
                    <a:pt x="1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8918375" y="2592250"/>
              <a:ext cx="124625" cy="28925"/>
            </a:xfrm>
            <a:custGeom>
              <a:avLst/>
              <a:gdLst/>
              <a:ahLst/>
              <a:cxnLst/>
              <a:rect l="l" t="t" r="r" b="b"/>
              <a:pathLst>
                <a:path w="4985" h="1157" extrusionOk="0">
                  <a:moveTo>
                    <a:pt x="2886" y="0"/>
                  </a:moveTo>
                  <a:cubicBezTo>
                    <a:pt x="2724" y="0"/>
                    <a:pt x="2563" y="10"/>
                    <a:pt x="2401" y="32"/>
                  </a:cubicBezTo>
                  <a:cubicBezTo>
                    <a:pt x="1976" y="93"/>
                    <a:pt x="1520" y="245"/>
                    <a:pt x="1125" y="427"/>
                  </a:cubicBezTo>
                  <a:cubicBezTo>
                    <a:pt x="699" y="609"/>
                    <a:pt x="334" y="853"/>
                    <a:pt x="0" y="1156"/>
                  </a:cubicBezTo>
                  <a:cubicBezTo>
                    <a:pt x="365" y="913"/>
                    <a:pt x="760" y="731"/>
                    <a:pt x="1186" y="579"/>
                  </a:cubicBezTo>
                  <a:cubicBezTo>
                    <a:pt x="1581" y="427"/>
                    <a:pt x="2006" y="305"/>
                    <a:pt x="2432" y="245"/>
                  </a:cubicBezTo>
                  <a:cubicBezTo>
                    <a:pt x="2594" y="221"/>
                    <a:pt x="2761" y="211"/>
                    <a:pt x="2929" y="211"/>
                  </a:cubicBezTo>
                  <a:cubicBezTo>
                    <a:pt x="3201" y="211"/>
                    <a:pt x="3476" y="237"/>
                    <a:pt x="3739" y="275"/>
                  </a:cubicBezTo>
                  <a:cubicBezTo>
                    <a:pt x="4164" y="305"/>
                    <a:pt x="4559" y="488"/>
                    <a:pt x="4985" y="670"/>
                  </a:cubicBezTo>
                  <a:cubicBezTo>
                    <a:pt x="4620" y="427"/>
                    <a:pt x="4225" y="184"/>
                    <a:pt x="3769" y="93"/>
                  </a:cubicBezTo>
                  <a:cubicBezTo>
                    <a:pt x="3475" y="34"/>
                    <a:pt x="3180" y="0"/>
                    <a:pt x="2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190425" y="2615075"/>
              <a:ext cx="123900" cy="468875"/>
            </a:xfrm>
            <a:custGeom>
              <a:avLst/>
              <a:gdLst/>
              <a:ahLst/>
              <a:cxnLst/>
              <a:rect l="l" t="t" r="r" b="b"/>
              <a:pathLst>
                <a:path w="4956" h="18755" extrusionOk="0">
                  <a:moveTo>
                    <a:pt x="426" y="0"/>
                  </a:moveTo>
                  <a:lnTo>
                    <a:pt x="426" y="0"/>
                  </a:lnTo>
                  <a:cubicBezTo>
                    <a:pt x="153" y="821"/>
                    <a:pt x="1" y="1672"/>
                    <a:pt x="1" y="2554"/>
                  </a:cubicBezTo>
                  <a:cubicBezTo>
                    <a:pt x="31" y="3405"/>
                    <a:pt x="244" y="4286"/>
                    <a:pt x="730" y="5046"/>
                  </a:cubicBezTo>
                  <a:cubicBezTo>
                    <a:pt x="791" y="5137"/>
                    <a:pt x="821" y="5228"/>
                    <a:pt x="912" y="5320"/>
                  </a:cubicBezTo>
                  <a:lnTo>
                    <a:pt x="1125" y="5563"/>
                  </a:lnTo>
                  <a:cubicBezTo>
                    <a:pt x="1186" y="5654"/>
                    <a:pt x="1247" y="5745"/>
                    <a:pt x="1338" y="5806"/>
                  </a:cubicBezTo>
                  <a:lnTo>
                    <a:pt x="1581" y="6019"/>
                  </a:lnTo>
                  <a:lnTo>
                    <a:pt x="1824" y="6231"/>
                  </a:lnTo>
                  <a:cubicBezTo>
                    <a:pt x="1915" y="6292"/>
                    <a:pt x="2037" y="6353"/>
                    <a:pt x="2128" y="6414"/>
                  </a:cubicBezTo>
                  <a:lnTo>
                    <a:pt x="2675" y="6748"/>
                  </a:lnTo>
                  <a:cubicBezTo>
                    <a:pt x="3040" y="6961"/>
                    <a:pt x="3374" y="7234"/>
                    <a:pt x="3587" y="7569"/>
                  </a:cubicBezTo>
                  <a:cubicBezTo>
                    <a:pt x="3800" y="7934"/>
                    <a:pt x="3952" y="8329"/>
                    <a:pt x="4043" y="8724"/>
                  </a:cubicBezTo>
                  <a:cubicBezTo>
                    <a:pt x="4195" y="9575"/>
                    <a:pt x="4134" y="10426"/>
                    <a:pt x="4074" y="11277"/>
                  </a:cubicBezTo>
                  <a:cubicBezTo>
                    <a:pt x="3982" y="12128"/>
                    <a:pt x="3861" y="12979"/>
                    <a:pt x="3800" y="13861"/>
                  </a:cubicBezTo>
                  <a:cubicBezTo>
                    <a:pt x="3709" y="14712"/>
                    <a:pt x="3709" y="15593"/>
                    <a:pt x="3830" y="16444"/>
                  </a:cubicBezTo>
                  <a:cubicBezTo>
                    <a:pt x="3922" y="16870"/>
                    <a:pt x="4043" y="17295"/>
                    <a:pt x="4226" y="17691"/>
                  </a:cubicBezTo>
                  <a:cubicBezTo>
                    <a:pt x="4408" y="18086"/>
                    <a:pt x="4651" y="18420"/>
                    <a:pt x="4955" y="18754"/>
                  </a:cubicBezTo>
                  <a:cubicBezTo>
                    <a:pt x="4681" y="18420"/>
                    <a:pt x="4438" y="18055"/>
                    <a:pt x="4286" y="17660"/>
                  </a:cubicBezTo>
                  <a:cubicBezTo>
                    <a:pt x="4104" y="17265"/>
                    <a:pt x="4013" y="16839"/>
                    <a:pt x="3952" y="16414"/>
                  </a:cubicBezTo>
                  <a:cubicBezTo>
                    <a:pt x="3830" y="15563"/>
                    <a:pt x="3861" y="14712"/>
                    <a:pt x="3952" y="13861"/>
                  </a:cubicBezTo>
                  <a:lnTo>
                    <a:pt x="4256" y="11307"/>
                  </a:lnTo>
                  <a:cubicBezTo>
                    <a:pt x="4347" y="10426"/>
                    <a:pt x="4408" y="9575"/>
                    <a:pt x="4256" y="8693"/>
                  </a:cubicBezTo>
                  <a:cubicBezTo>
                    <a:pt x="4165" y="8268"/>
                    <a:pt x="4013" y="7842"/>
                    <a:pt x="3770" y="7447"/>
                  </a:cubicBezTo>
                  <a:cubicBezTo>
                    <a:pt x="3496" y="7082"/>
                    <a:pt x="3162" y="6779"/>
                    <a:pt x="2767" y="6566"/>
                  </a:cubicBezTo>
                  <a:lnTo>
                    <a:pt x="2219" y="6262"/>
                  </a:lnTo>
                  <a:cubicBezTo>
                    <a:pt x="2128" y="6201"/>
                    <a:pt x="2037" y="6140"/>
                    <a:pt x="1946" y="6079"/>
                  </a:cubicBezTo>
                  <a:lnTo>
                    <a:pt x="1703" y="5867"/>
                  </a:lnTo>
                  <a:lnTo>
                    <a:pt x="1460" y="5684"/>
                  </a:lnTo>
                  <a:lnTo>
                    <a:pt x="1247" y="5441"/>
                  </a:lnTo>
                  <a:lnTo>
                    <a:pt x="1034" y="5198"/>
                  </a:lnTo>
                  <a:cubicBezTo>
                    <a:pt x="973" y="5137"/>
                    <a:pt x="912" y="5046"/>
                    <a:pt x="852" y="4955"/>
                  </a:cubicBezTo>
                  <a:cubicBezTo>
                    <a:pt x="396" y="4256"/>
                    <a:pt x="153" y="3405"/>
                    <a:pt x="122" y="2554"/>
                  </a:cubicBezTo>
                  <a:cubicBezTo>
                    <a:pt x="61" y="1702"/>
                    <a:pt x="183" y="821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10288450" y="2695625"/>
              <a:ext cx="221925" cy="512950"/>
            </a:xfrm>
            <a:custGeom>
              <a:avLst/>
              <a:gdLst/>
              <a:ahLst/>
              <a:cxnLst/>
              <a:rect l="l" t="t" r="r" b="b"/>
              <a:pathLst>
                <a:path w="8877" h="20518" extrusionOk="0">
                  <a:moveTo>
                    <a:pt x="1" y="0"/>
                  </a:moveTo>
                  <a:cubicBezTo>
                    <a:pt x="730" y="608"/>
                    <a:pt x="1277" y="1398"/>
                    <a:pt x="1733" y="2189"/>
                  </a:cubicBezTo>
                  <a:cubicBezTo>
                    <a:pt x="2219" y="3009"/>
                    <a:pt x="2615" y="3860"/>
                    <a:pt x="2949" y="4742"/>
                  </a:cubicBezTo>
                  <a:cubicBezTo>
                    <a:pt x="3678" y="6475"/>
                    <a:pt x="4104" y="8329"/>
                    <a:pt x="4469" y="10183"/>
                  </a:cubicBezTo>
                  <a:cubicBezTo>
                    <a:pt x="4833" y="12037"/>
                    <a:pt x="5350" y="13861"/>
                    <a:pt x="6049" y="15624"/>
                  </a:cubicBezTo>
                  <a:cubicBezTo>
                    <a:pt x="6748" y="17356"/>
                    <a:pt x="7630" y="19089"/>
                    <a:pt x="8876" y="20517"/>
                  </a:cubicBezTo>
                  <a:cubicBezTo>
                    <a:pt x="8268" y="19788"/>
                    <a:pt x="7782" y="18967"/>
                    <a:pt x="7356" y="18146"/>
                  </a:cubicBezTo>
                  <a:cubicBezTo>
                    <a:pt x="6900" y="17295"/>
                    <a:pt x="6536" y="16444"/>
                    <a:pt x="6201" y="15563"/>
                  </a:cubicBezTo>
                  <a:cubicBezTo>
                    <a:pt x="5533" y="13800"/>
                    <a:pt x="5046" y="11976"/>
                    <a:pt x="4682" y="10122"/>
                  </a:cubicBezTo>
                  <a:cubicBezTo>
                    <a:pt x="4286" y="8268"/>
                    <a:pt x="3861" y="6414"/>
                    <a:pt x="3101" y="4681"/>
                  </a:cubicBezTo>
                  <a:cubicBezTo>
                    <a:pt x="2767" y="3800"/>
                    <a:pt x="2341" y="2949"/>
                    <a:pt x="1824" y="2158"/>
                  </a:cubicBezTo>
                  <a:cubicBezTo>
                    <a:pt x="1308" y="1368"/>
                    <a:pt x="760" y="5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10461700" y="2671300"/>
              <a:ext cx="207475" cy="561575"/>
            </a:xfrm>
            <a:custGeom>
              <a:avLst/>
              <a:gdLst/>
              <a:ahLst/>
              <a:cxnLst/>
              <a:rect l="l" t="t" r="r" b="b"/>
              <a:pathLst>
                <a:path w="8299" h="22463" extrusionOk="0">
                  <a:moveTo>
                    <a:pt x="1" y="1"/>
                  </a:moveTo>
                  <a:lnTo>
                    <a:pt x="1" y="1"/>
                  </a:lnTo>
                  <a:cubicBezTo>
                    <a:pt x="396" y="2007"/>
                    <a:pt x="852" y="4013"/>
                    <a:pt x="1429" y="5958"/>
                  </a:cubicBezTo>
                  <a:cubicBezTo>
                    <a:pt x="1733" y="6961"/>
                    <a:pt x="2068" y="7903"/>
                    <a:pt x="2524" y="8846"/>
                  </a:cubicBezTo>
                  <a:cubicBezTo>
                    <a:pt x="2645" y="9089"/>
                    <a:pt x="2767" y="9302"/>
                    <a:pt x="2919" y="9514"/>
                  </a:cubicBezTo>
                  <a:cubicBezTo>
                    <a:pt x="3010" y="9636"/>
                    <a:pt x="3101" y="9727"/>
                    <a:pt x="3192" y="9818"/>
                  </a:cubicBezTo>
                  <a:lnTo>
                    <a:pt x="3344" y="9970"/>
                  </a:lnTo>
                  <a:lnTo>
                    <a:pt x="3496" y="10062"/>
                  </a:lnTo>
                  <a:cubicBezTo>
                    <a:pt x="3861" y="10396"/>
                    <a:pt x="4195" y="10761"/>
                    <a:pt x="4499" y="11186"/>
                  </a:cubicBezTo>
                  <a:cubicBezTo>
                    <a:pt x="5715" y="12797"/>
                    <a:pt x="6688" y="14621"/>
                    <a:pt x="7387" y="16505"/>
                  </a:cubicBezTo>
                  <a:cubicBezTo>
                    <a:pt x="7721" y="17478"/>
                    <a:pt x="7995" y="18451"/>
                    <a:pt x="8116" y="19454"/>
                  </a:cubicBezTo>
                  <a:cubicBezTo>
                    <a:pt x="8208" y="20457"/>
                    <a:pt x="8147" y="21521"/>
                    <a:pt x="7782" y="22463"/>
                  </a:cubicBezTo>
                  <a:cubicBezTo>
                    <a:pt x="8177" y="21521"/>
                    <a:pt x="8299" y="20487"/>
                    <a:pt x="8208" y="19454"/>
                  </a:cubicBezTo>
                  <a:cubicBezTo>
                    <a:pt x="8116" y="18420"/>
                    <a:pt x="7873" y="17417"/>
                    <a:pt x="7539" y="16445"/>
                  </a:cubicBezTo>
                  <a:cubicBezTo>
                    <a:pt x="7235" y="15472"/>
                    <a:pt x="6809" y="14560"/>
                    <a:pt x="6323" y="13648"/>
                  </a:cubicBezTo>
                  <a:cubicBezTo>
                    <a:pt x="5837" y="12736"/>
                    <a:pt x="5290" y="11855"/>
                    <a:pt x="4682" y="11034"/>
                  </a:cubicBezTo>
                  <a:cubicBezTo>
                    <a:pt x="4347" y="10639"/>
                    <a:pt x="4013" y="10244"/>
                    <a:pt x="3618" y="9910"/>
                  </a:cubicBezTo>
                  <a:lnTo>
                    <a:pt x="3466" y="9788"/>
                  </a:lnTo>
                  <a:lnTo>
                    <a:pt x="3314" y="9666"/>
                  </a:lnTo>
                  <a:cubicBezTo>
                    <a:pt x="3253" y="9575"/>
                    <a:pt x="3162" y="9514"/>
                    <a:pt x="3101" y="9393"/>
                  </a:cubicBezTo>
                  <a:cubicBezTo>
                    <a:pt x="2949" y="9210"/>
                    <a:pt x="2828" y="8967"/>
                    <a:pt x="2706" y="8755"/>
                  </a:cubicBezTo>
                  <a:cubicBezTo>
                    <a:pt x="2250" y="7843"/>
                    <a:pt x="1916" y="6870"/>
                    <a:pt x="1612" y="5928"/>
                  </a:cubicBezTo>
                  <a:cubicBezTo>
                    <a:pt x="1277" y="4955"/>
                    <a:pt x="1004" y="3982"/>
                    <a:pt x="761" y="2979"/>
                  </a:cubicBezTo>
                  <a:cubicBezTo>
                    <a:pt x="487" y="2007"/>
                    <a:pt x="244" y="10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461700" y="2884825"/>
              <a:ext cx="149725" cy="416450"/>
            </a:xfrm>
            <a:custGeom>
              <a:avLst/>
              <a:gdLst/>
              <a:ahLst/>
              <a:cxnLst/>
              <a:rect l="l" t="t" r="r" b="b"/>
              <a:pathLst>
                <a:path w="5989" h="1665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1490"/>
                    <a:pt x="639" y="2949"/>
                    <a:pt x="1125" y="4378"/>
                  </a:cubicBezTo>
                  <a:cubicBezTo>
                    <a:pt x="1338" y="5107"/>
                    <a:pt x="1612" y="5806"/>
                    <a:pt x="1916" y="6505"/>
                  </a:cubicBezTo>
                  <a:cubicBezTo>
                    <a:pt x="2250" y="7204"/>
                    <a:pt x="2615" y="7873"/>
                    <a:pt x="3132" y="8451"/>
                  </a:cubicBezTo>
                  <a:cubicBezTo>
                    <a:pt x="4165" y="9515"/>
                    <a:pt x="4864" y="10882"/>
                    <a:pt x="5350" y="12281"/>
                  </a:cubicBezTo>
                  <a:cubicBezTo>
                    <a:pt x="5594" y="12980"/>
                    <a:pt x="5776" y="13740"/>
                    <a:pt x="5837" y="14469"/>
                  </a:cubicBezTo>
                  <a:cubicBezTo>
                    <a:pt x="5898" y="15199"/>
                    <a:pt x="5867" y="15989"/>
                    <a:pt x="5502" y="16658"/>
                  </a:cubicBezTo>
                  <a:cubicBezTo>
                    <a:pt x="5898" y="16019"/>
                    <a:pt x="5989" y="15199"/>
                    <a:pt x="5958" y="14469"/>
                  </a:cubicBezTo>
                  <a:cubicBezTo>
                    <a:pt x="5898" y="13709"/>
                    <a:pt x="5746" y="12949"/>
                    <a:pt x="5502" y="12220"/>
                  </a:cubicBezTo>
                  <a:cubicBezTo>
                    <a:pt x="5046" y="10791"/>
                    <a:pt x="4347" y="9393"/>
                    <a:pt x="3284" y="8299"/>
                  </a:cubicBezTo>
                  <a:cubicBezTo>
                    <a:pt x="2797" y="7752"/>
                    <a:pt x="2432" y="7083"/>
                    <a:pt x="2098" y="6414"/>
                  </a:cubicBezTo>
                  <a:cubicBezTo>
                    <a:pt x="1794" y="5746"/>
                    <a:pt x="1521" y="5046"/>
                    <a:pt x="1277" y="4347"/>
                  </a:cubicBezTo>
                  <a:cubicBezTo>
                    <a:pt x="791" y="2919"/>
                    <a:pt x="366" y="14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0314300" y="2555050"/>
              <a:ext cx="85125" cy="189225"/>
            </a:xfrm>
            <a:custGeom>
              <a:avLst/>
              <a:gdLst/>
              <a:ahLst/>
              <a:cxnLst/>
              <a:rect l="l" t="t" r="r" b="b"/>
              <a:pathLst>
                <a:path w="3405" h="7569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517"/>
                    <a:pt x="882" y="1094"/>
                    <a:pt x="1246" y="1702"/>
                  </a:cubicBezTo>
                  <a:cubicBezTo>
                    <a:pt x="1581" y="2310"/>
                    <a:pt x="1915" y="2918"/>
                    <a:pt x="2189" y="3556"/>
                  </a:cubicBezTo>
                  <a:cubicBezTo>
                    <a:pt x="2462" y="4195"/>
                    <a:pt x="2705" y="4863"/>
                    <a:pt x="2918" y="5532"/>
                  </a:cubicBezTo>
                  <a:cubicBezTo>
                    <a:pt x="3100" y="6201"/>
                    <a:pt x="3252" y="6900"/>
                    <a:pt x="3404" y="7569"/>
                  </a:cubicBezTo>
                  <a:cubicBezTo>
                    <a:pt x="3374" y="7234"/>
                    <a:pt x="3344" y="6869"/>
                    <a:pt x="3283" y="6535"/>
                  </a:cubicBezTo>
                  <a:cubicBezTo>
                    <a:pt x="3222" y="6170"/>
                    <a:pt x="3161" y="5836"/>
                    <a:pt x="3070" y="5502"/>
                  </a:cubicBezTo>
                  <a:cubicBezTo>
                    <a:pt x="2918" y="4803"/>
                    <a:pt x="2644" y="4134"/>
                    <a:pt x="2401" y="3465"/>
                  </a:cubicBezTo>
                  <a:cubicBezTo>
                    <a:pt x="2097" y="2827"/>
                    <a:pt x="1763" y="2189"/>
                    <a:pt x="1368" y="1611"/>
                  </a:cubicBezTo>
                  <a:cubicBezTo>
                    <a:pt x="973" y="1034"/>
                    <a:pt x="517" y="45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366725" y="3020850"/>
              <a:ext cx="45625" cy="326025"/>
            </a:xfrm>
            <a:custGeom>
              <a:avLst/>
              <a:gdLst/>
              <a:ahLst/>
              <a:cxnLst/>
              <a:rect l="l" t="t" r="r" b="b"/>
              <a:pathLst>
                <a:path w="1825" h="13041" extrusionOk="0">
                  <a:moveTo>
                    <a:pt x="0" y="1"/>
                  </a:moveTo>
                  <a:cubicBezTo>
                    <a:pt x="304" y="517"/>
                    <a:pt x="578" y="1034"/>
                    <a:pt x="791" y="1551"/>
                  </a:cubicBezTo>
                  <a:cubicBezTo>
                    <a:pt x="1034" y="2067"/>
                    <a:pt x="1247" y="2615"/>
                    <a:pt x="1399" y="3162"/>
                  </a:cubicBezTo>
                  <a:cubicBezTo>
                    <a:pt x="1551" y="3709"/>
                    <a:pt x="1642" y="4286"/>
                    <a:pt x="1551" y="4833"/>
                  </a:cubicBezTo>
                  <a:cubicBezTo>
                    <a:pt x="1490" y="5107"/>
                    <a:pt x="1399" y="5381"/>
                    <a:pt x="1247" y="5593"/>
                  </a:cubicBezTo>
                  <a:lnTo>
                    <a:pt x="973" y="5958"/>
                  </a:lnTo>
                  <a:lnTo>
                    <a:pt x="791" y="6353"/>
                  </a:lnTo>
                  <a:cubicBezTo>
                    <a:pt x="547" y="6900"/>
                    <a:pt x="395" y="7478"/>
                    <a:pt x="304" y="8055"/>
                  </a:cubicBezTo>
                  <a:cubicBezTo>
                    <a:pt x="213" y="8633"/>
                    <a:pt x="183" y="9210"/>
                    <a:pt x="213" y="9788"/>
                  </a:cubicBezTo>
                  <a:cubicBezTo>
                    <a:pt x="244" y="10365"/>
                    <a:pt x="335" y="10973"/>
                    <a:pt x="487" y="11520"/>
                  </a:cubicBezTo>
                  <a:cubicBezTo>
                    <a:pt x="639" y="12068"/>
                    <a:pt x="912" y="12615"/>
                    <a:pt x="1307" y="13040"/>
                  </a:cubicBezTo>
                  <a:cubicBezTo>
                    <a:pt x="943" y="12584"/>
                    <a:pt x="730" y="12037"/>
                    <a:pt x="578" y="11490"/>
                  </a:cubicBezTo>
                  <a:cubicBezTo>
                    <a:pt x="456" y="10943"/>
                    <a:pt x="395" y="10365"/>
                    <a:pt x="365" y="9788"/>
                  </a:cubicBezTo>
                  <a:cubicBezTo>
                    <a:pt x="365" y="8633"/>
                    <a:pt x="517" y="7478"/>
                    <a:pt x="973" y="6444"/>
                  </a:cubicBezTo>
                  <a:lnTo>
                    <a:pt x="1155" y="6080"/>
                  </a:lnTo>
                  <a:lnTo>
                    <a:pt x="1399" y="5715"/>
                  </a:lnTo>
                  <a:cubicBezTo>
                    <a:pt x="1581" y="5472"/>
                    <a:pt x="1702" y="5168"/>
                    <a:pt x="1733" y="4864"/>
                  </a:cubicBezTo>
                  <a:cubicBezTo>
                    <a:pt x="1824" y="4286"/>
                    <a:pt x="1733" y="3678"/>
                    <a:pt x="1551" y="3131"/>
                  </a:cubicBezTo>
                  <a:cubicBezTo>
                    <a:pt x="1216" y="2007"/>
                    <a:pt x="669" y="97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19300" y="3066450"/>
              <a:ext cx="65375" cy="280425"/>
            </a:xfrm>
            <a:custGeom>
              <a:avLst/>
              <a:gdLst/>
              <a:ahLst/>
              <a:cxnLst/>
              <a:rect l="l" t="t" r="r" b="b"/>
              <a:pathLst>
                <a:path w="2615" h="11217" extrusionOk="0">
                  <a:moveTo>
                    <a:pt x="1885" y="0"/>
                  </a:moveTo>
                  <a:lnTo>
                    <a:pt x="1885" y="0"/>
                  </a:lnTo>
                  <a:cubicBezTo>
                    <a:pt x="1186" y="760"/>
                    <a:pt x="639" y="1642"/>
                    <a:pt x="274" y="2614"/>
                  </a:cubicBezTo>
                  <a:cubicBezTo>
                    <a:pt x="122" y="3131"/>
                    <a:pt x="1" y="3648"/>
                    <a:pt x="31" y="4164"/>
                  </a:cubicBezTo>
                  <a:cubicBezTo>
                    <a:pt x="61" y="4681"/>
                    <a:pt x="183" y="5228"/>
                    <a:pt x="487" y="5654"/>
                  </a:cubicBezTo>
                  <a:cubicBezTo>
                    <a:pt x="1064" y="6505"/>
                    <a:pt x="1581" y="7356"/>
                    <a:pt x="2007" y="8298"/>
                  </a:cubicBezTo>
                  <a:cubicBezTo>
                    <a:pt x="2189" y="8754"/>
                    <a:pt x="2371" y="9241"/>
                    <a:pt x="2463" y="9757"/>
                  </a:cubicBezTo>
                  <a:cubicBezTo>
                    <a:pt x="2523" y="10244"/>
                    <a:pt x="2523" y="10760"/>
                    <a:pt x="2250" y="11216"/>
                  </a:cubicBezTo>
                  <a:cubicBezTo>
                    <a:pt x="2584" y="10791"/>
                    <a:pt x="2615" y="10244"/>
                    <a:pt x="2554" y="9727"/>
                  </a:cubicBezTo>
                  <a:cubicBezTo>
                    <a:pt x="2493" y="9210"/>
                    <a:pt x="2341" y="8724"/>
                    <a:pt x="2159" y="8237"/>
                  </a:cubicBezTo>
                  <a:cubicBezTo>
                    <a:pt x="1764" y="7265"/>
                    <a:pt x="1216" y="6383"/>
                    <a:pt x="669" y="5532"/>
                  </a:cubicBezTo>
                  <a:cubicBezTo>
                    <a:pt x="396" y="5137"/>
                    <a:pt x="244" y="4651"/>
                    <a:pt x="213" y="4164"/>
                  </a:cubicBezTo>
                  <a:cubicBezTo>
                    <a:pt x="183" y="3648"/>
                    <a:pt x="305" y="3161"/>
                    <a:pt x="426" y="2675"/>
                  </a:cubicBezTo>
                  <a:cubicBezTo>
                    <a:pt x="578" y="2189"/>
                    <a:pt x="791" y="1733"/>
                    <a:pt x="1034" y="1277"/>
                  </a:cubicBezTo>
                  <a:cubicBezTo>
                    <a:pt x="1277" y="851"/>
                    <a:pt x="1581" y="426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8057400" y="3964625"/>
              <a:ext cx="37275" cy="37275"/>
            </a:xfrm>
            <a:custGeom>
              <a:avLst/>
              <a:gdLst/>
              <a:ahLst/>
              <a:cxnLst/>
              <a:rect l="l" t="t" r="r" b="b"/>
              <a:pathLst>
                <a:path w="1491" h="149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56"/>
                    <a:pt x="335" y="1490"/>
                    <a:pt x="761" y="1490"/>
                  </a:cubicBezTo>
                  <a:cubicBezTo>
                    <a:pt x="1156" y="1490"/>
                    <a:pt x="1490" y="1156"/>
                    <a:pt x="1490" y="761"/>
                  </a:cubicBezTo>
                  <a:cubicBezTo>
                    <a:pt x="1490" y="335"/>
                    <a:pt x="1156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811200" y="4311900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extrusionOk="0">
                  <a:moveTo>
                    <a:pt x="852" y="1"/>
                  </a:moveTo>
                  <a:cubicBezTo>
                    <a:pt x="365" y="1"/>
                    <a:pt x="1" y="396"/>
                    <a:pt x="1" y="852"/>
                  </a:cubicBezTo>
                  <a:cubicBezTo>
                    <a:pt x="1" y="1338"/>
                    <a:pt x="365" y="1703"/>
                    <a:pt x="852" y="1703"/>
                  </a:cubicBezTo>
                  <a:cubicBezTo>
                    <a:pt x="1308" y="1703"/>
                    <a:pt x="1703" y="1338"/>
                    <a:pt x="1703" y="852"/>
                  </a:cubicBezTo>
                  <a:cubicBezTo>
                    <a:pt x="1703" y="396"/>
                    <a:pt x="1308" y="1"/>
                    <a:pt x="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8768675" y="3993500"/>
              <a:ext cx="52450" cy="52475"/>
            </a:xfrm>
            <a:custGeom>
              <a:avLst/>
              <a:gdLst/>
              <a:ahLst/>
              <a:cxnLst/>
              <a:rect l="l" t="t" r="r" b="b"/>
              <a:pathLst>
                <a:path w="2098" h="2099" extrusionOk="0">
                  <a:moveTo>
                    <a:pt x="1034" y="1"/>
                  </a:moveTo>
                  <a:cubicBezTo>
                    <a:pt x="456" y="1"/>
                    <a:pt x="0" y="487"/>
                    <a:pt x="0" y="1065"/>
                  </a:cubicBezTo>
                  <a:cubicBezTo>
                    <a:pt x="0" y="1642"/>
                    <a:pt x="456" y="2098"/>
                    <a:pt x="1034" y="2098"/>
                  </a:cubicBezTo>
                  <a:cubicBezTo>
                    <a:pt x="1611" y="2098"/>
                    <a:pt x="2097" y="1642"/>
                    <a:pt x="2097" y="1065"/>
                  </a:cubicBezTo>
                  <a:cubicBezTo>
                    <a:pt x="2097" y="487"/>
                    <a:pt x="1611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8430525" y="3765550"/>
              <a:ext cx="54725" cy="55500"/>
            </a:xfrm>
            <a:custGeom>
              <a:avLst/>
              <a:gdLst/>
              <a:ahLst/>
              <a:cxnLst/>
              <a:rect l="l" t="t" r="r" b="b"/>
              <a:pathLst>
                <a:path w="2189" h="2220" extrusionOk="0">
                  <a:moveTo>
                    <a:pt x="1094" y="0"/>
                  </a:moveTo>
                  <a:cubicBezTo>
                    <a:pt x="486" y="0"/>
                    <a:pt x="0" y="517"/>
                    <a:pt x="0" y="1125"/>
                  </a:cubicBezTo>
                  <a:cubicBezTo>
                    <a:pt x="0" y="1702"/>
                    <a:pt x="486" y="2219"/>
                    <a:pt x="1094" y="2219"/>
                  </a:cubicBezTo>
                  <a:cubicBezTo>
                    <a:pt x="1702" y="2219"/>
                    <a:pt x="2189" y="1702"/>
                    <a:pt x="2189" y="1125"/>
                  </a:cubicBezTo>
                  <a:cubicBezTo>
                    <a:pt x="2189" y="517"/>
                    <a:pt x="1702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080975" y="3694875"/>
              <a:ext cx="47150" cy="47125"/>
            </a:xfrm>
            <a:custGeom>
              <a:avLst/>
              <a:gdLst/>
              <a:ahLst/>
              <a:cxnLst/>
              <a:rect l="l" t="t" r="r" b="b"/>
              <a:pathLst>
                <a:path w="1886" h="1885" extrusionOk="0">
                  <a:moveTo>
                    <a:pt x="943" y="0"/>
                  </a:moveTo>
                  <a:cubicBezTo>
                    <a:pt x="426" y="0"/>
                    <a:pt x="1" y="426"/>
                    <a:pt x="1" y="943"/>
                  </a:cubicBezTo>
                  <a:cubicBezTo>
                    <a:pt x="1" y="1459"/>
                    <a:pt x="426" y="1885"/>
                    <a:pt x="943" y="1885"/>
                  </a:cubicBezTo>
                  <a:cubicBezTo>
                    <a:pt x="1460" y="1885"/>
                    <a:pt x="1885" y="1459"/>
                    <a:pt x="1885" y="943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946500" y="3526950"/>
              <a:ext cx="79050" cy="79050"/>
            </a:xfrm>
            <a:custGeom>
              <a:avLst/>
              <a:gdLst/>
              <a:ahLst/>
              <a:cxnLst/>
              <a:rect l="l" t="t" r="r" b="b"/>
              <a:pathLst>
                <a:path w="3162" h="3162" extrusionOk="0">
                  <a:moveTo>
                    <a:pt x="1581" y="0"/>
                  </a:moveTo>
                  <a:cubicBezTo>
                    <a:pt x="700" y="0"/>
                    <a:pt x="1" y="699"/>
                    <a:pt x="1" y="1581"/>
                  </a:cubicBezTo>
                  <a:cubicBezTo>
                    <a:pt x="1" y="2432"/>
                    <a:pt x="700" y="3161"/>
                    <a:pt x="1581" y="3161"/>
                  </a:cubicBezTo>
                  <a:cubicBezTo>
                    <a:pt x="2463" y="3161"/>
                    <a:pt x="3162" y="2432"/>
                    <a:pt x="3162" y="1581"/>
                  </a:cubicBezTo>
                  <a:cubicBezTo>
                    <a:pt x="3162" y="699"/>
                    <a:pt x="2463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449525" y="3993500"/>
              <a:ext cx="53225" cy="53225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65" y="1"/>
                  </a:moveTo>
                  <a:cubicBezTo>
                    <a:pt x="487" y="1"/>
                    <a:pt x="1" y="457"/>
                    <a:pt x="1" y="1065"/>
                  </a:cubicBezTo>
                  <a:cubicBezTo>
                    <a:pt x="1" y="1642"/>
                    <a:pt x="487" y="2129"/>
                    <a:pt x="1065" y="2129"/>
                  </a:cubicBezTo>
                  <a:cubicBezTo>
                    <a:pt x="1672" y="2129"/>
                    <a:pt x="2128" y="1642"/>
                    <a:pt x="2128" y="1065"/>
                  </a:cubicBezTo>
                  <a:cubicBezTo>
                    <a:pt x="2128" y="457"/>
                    <a:pt x="1672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008800" y="4261000"/>
              <a:ext cx="51700" cy="52450"/>
            </a:xfrm>
            <a:custGeom>
              <a:avLst/>
              <a:gdLst/>
              <a:ahLst/>
              <a:cxnLst/>
              <a:rect l="l" t="t" r="r" b="b"/>
              <a:pathLst>
                <a:path w="2068" h="2098" extrusionOk="0">
                  <a:moveTo>
                    <a:pt x="1034" y="0"/>
                  </a:moveTo>
                  <a:cubicBezTo>
                    <a:pt x="456" y="0"/>
                    <a:pt x="0" y="486"/>
                    <a:pt x="0" y="1064"/>
                  </a:cubicBezTo>
                  <a:cubicBezTo>
                    <a:pt x="0" y="1641"/>
                    <a:pt x="456" y="2097"/>
                    <a:pt x="1034" y="2097"/>
                  </a:cubicBezTo>
                  <a:cubicBezTo>
                    <a:pt x="1611" y="2097"/>
                    <a:pt x="2067" y="1641"/>
                    <a:pt x="2067" y="1064"/>
                  </a:cubicBezTo>
                  <a:cubicBezTo>
                    <a:pt x="2067" y="486"/>
                    <a:pt x="1611" y="0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9854550" y="3742750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00" y="0"/>
                  </a:moveTo>
                  <a:cubicBezTo>
                    <a:pt x="335" y="0"/>
                    <a:pt x="1" y="304"/>
                    <a:pt x="1" y="669"/>
                  </a:cubicBezTo>
                  <a:cubicBezTo>
                    <a:pt x="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4"/>
                    <a:pt x="109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0976150" y="37898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1"/>
                  </a:moveTo>
                  <a:cubicBezTo>
                    <a:pt x="396" y="1"/>
                    <a:pt x="1" y="396"/>
                    <a:pt x="1" y="882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794" y="1399"/>
                    <a:pt x="1794" y="882"/>
                  </a:cubicBezTo>
                  <a:cubicBezTo>
                    <a:pt x="1794" y="39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9900900" y="3957025"/>
              <a:ext cx="65375" cy="65375"/>
            </a:xfrm>
            <a:custGeom>
              <a:avLst/>
              <a:gdLst/>
              <a:ahLst/>
              <a:cxnLst/>
              <a:rect l="l" t="t" r="r" b="b"/>
              <a:pathLst>
                <a:path w="2615" h="2615" extrusionOk="0">
                  <a:moveTo>
                    <a:pt x="1308" y="1"/>
                  </a:moveTo>
                  <a:cubicBezTo>
                    <a:pt x="578" y="1"/>
                    <a:pt x="1" y="578"/>
                    <a:pt x="1" y="1308"/>
                  </a:cubicBezTo>
                  <a:cubicBezTo>
                    <a:pt x="1" y="2037"/>
                    <a:pt x="578" y="2615"/>
                    <a:pt x="1308" y="2615"/>
                  </a:cubicBezTo>
                  <a:cubicBezTo>
                    <a:pt x="2037" y="2615"/>
                    <a:pt x="2615" y="2037"/>
                    <a:pt x="2615" y="1308"/>
                  </a:cubicBezTo>
                  <a:cubicBezTo>
                    <a:pt x="2615" y="578"/>
                    <a:pt x="2037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9956375" y="4266300"/>
              <a:ext cx="77525" cy="77550"/>
            </a:xfrm>
            <a:custGeom>
              <a:avLst/>
              <a:gdLst/>
              <a:ahLst/>
              <a:cxnLst/>
              <a:rect l="l" t="t" r="r" b="b"/>
              <a:pathLst>
                <a:path w="3101" h="3102" extrusionOk="0">
                  <a:moveTo>
                    <a:pt x="1551" y="1"/>
                  </a:moveTo>
                  <a:cubicBezTo>
                    <a:pt x="700" y="1"/>
                    <a:pt x="1" y="700"/>
                    <a:pt x="1" y="1551"/>
                  </a:cubicBezTo>
                  <a:cubicBezTo>
                    <a:pt x="1" y="2402"/>
                    <a:pt x="700" y="3101"/>
                    <a:pt x="1551" y="3101"/>
                  </a:cubicBezTo>
                  <a:cubicBezTo>
                    <a:pt x="2402" y="3101"/>
                    <a:pt x="3101" y="2402"/>
                    <a:pt x="3101" y="1551"/>
                  </a:cubicBezTo>
                  <a:cubicBezTo>
                    <a:pt x="3101" y="700"/>
                    <a:pt x="2402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1389525" y="4295950"/>
              <a:ext cx="47150" cy="47125"/>
            </a:xfrm>
            <a:custGeom>
              <a:avLst/>
              <a:gdLst/>
              <a:ahLst/>
              <a:cxnLst/>
              <a:rect l="l" t="t" r="r" b="b"/>
              <a:pathLst>
                <a:path w="1886" h="1885" extrusionOk="0">
                  <a:moveTo>
                    <a:pt x="943" y="0"/>
                  </a:moveTo>
                  <a:cubicBezTo>
                    <a:pt x="426" y="0"/>
                    <a:pt x="1" y="426"/>
                    <a:pt x="1" y="943"/>
                  </a:cubicBezTo>
                  <a:cubicBezTo>
                    <a:pt x="1" y="1459"/>
                    <a:pt x="426" y="1885"/>
                    <a:pt x="943" y="1885"/>
                  </a:cubicBezTo>
                  <a:cubicBezTo>
                    <a:pt x="1460" y="1885"/>
                    <a:pt x="1885" y="1459"/>
                    <a:pt x="1885" y="943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0451825" y="3723000"/>
              <a:ext cx="34975" cy="35725"/>
            </a:xfrm>
            <a:custGeom>
              <a:avLst/>
              <a:gdLst/>
              <a:ahLst/>
              <a:cxnLst/>
              <a:rect l="l" t="t" r="r" b="b"/>
              <a:pathLst>
                <a:path w="1399" h="1429" extrusionOk="0">
                  <a:moveTo>
                    <a:pt x="700" y="0"/>
                  </a:moveTo>
                  <a:cubicBezTo>
                    <a:pt x="305" y="0"/>
                    <a:pt x="1" y="334"/>
                    <a:pt x="1" y="730"/>
                  </a:cubicBezTo>
                  <a:cubicBezTo>
                    <a:pt x="1" y="1094"/>
                    <a:pt x="305" y="1429"/>
                    <a:pt x="700" y="1429"/>
                  </a:cubicBezTo>
                  <a:cubicBezTo>
                    <a:pt x="1095" y="1429"/>
                    <a:pt x="1399" y="1094"/>
                    <a:pt x="1399" y="730"/>
                  </a:cubicBezTo>
                  <a:cubicBezTo>
                    <a:pt x="1399" y="334"/>
                    <a:pt x="109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10378875" y="399655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68" y="0"/>
                  </a:moveTo>
                  <a:cubicBezTo>
                    <a:pt x="609" y="0"/>
                    <a:pt x="1" y="639"/>
                    <a:pt x="1" y="1368"/>
                  </a:cubicBezTo>
                  <a:cubicBezTo>
                    <a:pt x="1" y="2128"/>
                    <a:pt x="609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39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9615950" y="4474525"/>
              <a:ext cx="64600" cy="64600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307" y="0"/>
                  </a:moveTo>
                  <a:cubicBezTo>
                    <a:pt x="578" y="0"/>
                    <a:pt x="0" y="578"/>
                    <a:pt x="0" y="1307"/>
                  </a:cubicBezTo>
                  <a:cubicBezTo>
                    <a:pt x="0" y="2006"/>
                    <a:pt x="578" y="2584"/>
                    <a:pt x="1307" y="2584"/>
                  </a:cubicBezTo>
                  <a:cubicBezTo>
                    <a:pt x="2006" y="2584"/>
                    <a:pt x="2584" y="2006"/>
                    <a:pt x="2584" y="1307"/>
                  </a:cubicBezTo>
                  <a:cubicBezTo>
                    <a:pt x="2584" y="578"/>
                    <a:pt x="2006" y="0"/>
                    <a:pt x="1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0539225" y="4520125"/>
              <a:ext cx="79050" cy="79050"/>
            </a:xfrm>
            <a:custGeom>
              <a:avLst/>
              <a:gdLst/>
              <a:ahLst/>
              <a:cxnLst/>
              <a:rect l="l" t="t" r="r" b="b"/>
              <a:pathLst>
                <a:path w="3162" h="3162" extrusionOk="0">
                  <a:moveTo>
                    <a:pt x="1581" y="0"/>
                  </a:moveTo>
                  <a:cubicBezTo>
                    <a:pt x="730" y="0"/>
                    <a:pt x="0" y="699"/>
                    <a:pt x="0" y="1581"/>
                  </a:cubicBezTo>
                  <a:cubicBezTo>
                    <a:pt x="0" y="2432"/>
                    <a:pt x="730" y="3161"/>
                    <a:pt x="1581" y="3161"/>
                  </a:cubicBezTo>
                  <a:cubicBezTo>
                    <a:pt x="2462" y="3161"/>
                    <a:pt x="3161" y="2432"/>
                    <a:pt x="3161" y="1581"/>
                  </a:cubicBezTo>
                  <a:cubicBezTo>
                    <a:pt x="3161" y="699"/>
                    <a:pt x="2462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1251225" y="4515550"/>
              <a:ext cx="88175" cy="87425"/>
            </a:xfrm>
            <a:custGeom>
              <a:avLst/>
              <a:gdLst/>
              <a:ahLst/>
              <a:cxnLst/>
              <a:rect l="l" t="t" r="r" b="b"/>
              <a:pathLst>
                <a:path w="3527" h="3497" extrusionOk="0"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36"/>
                    <a:pt x="791" y="3496"/>
                    <a:pt x="1764" y="3496"/>
                  </a:cubicBezTo>
                  <a:cubicBezTo>
                    <a:pt x="2737" y="3496"/>
                    <a:pt x="3527" y="2736"/>
                    <a:pt x="3527" y="1764"/>
                  </a:cubicBezTo>
                  <a:cubicBezTo>
                    <a:pt x="3527" y="791"/>
                    <a:pt x="2737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998125" y="3640925"/>
              <a:ext cx="50950" cy="50925"/>
            </a:xfrm>
            <a:custGeom>
              <a:avLst/>
              <a:gdLst/>
              <a:ahLst/>
              <a:cxnLst/>
              <a:rect l="l" t="t" r="r" b="b"/>
              <a:pathLst>
                <a:path w="2038" h="2037" extrusionOk="0">
                  <a:moveTo>
                    <a:pt x="1034" y="0"/>
                  </a:moveTo>
                  <a:cubicBezTo>
                    <a:pt x="457" y="0"/>
                    <a:pt x="1" y="456"/>
                    <a:pt x="1" y="1003"/>
                  </a:cubicBezTo>
                  <a:cubicBezTo>
                    <a:pt x="1" y="1581"/>
                    <a:pt x="457" y="2037"/>
                    <a:pt x="1034" y="2037"/>
                  </a:cubicBezTo>
                  <a:cubicBezTo>
                    <a:pt x="1582" y="2037"/>
                    <a:pt x="2037" y="1581"/>
                    <a:pt x="2037" y="1003"/>
                  </a:cubicBezTo>
                  <a:cubicBezTo>
                    <a:pt x="2037" y="456"/>
                    <a:pt x="1582" y="0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8465475" y="42982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51" y="1"/>
                  </a:moveTo>
                  <a:cubicBezTo>
                    <a:pt x="365" y="1"/>
                    <a:pt x="0" y="365"/>
                    <a:pt x="0" y="852"/>
                  </a:cubicBezTo>
                  <a:cubicBezTo>
                    <a:pt x="0" y="1308"/>
                    <a:pt x="365" y="1672"/>
                    <a:pt x="851" y="1672"/>
                  </a:cubicBezTo>
                  <a:cubicBezTo>
                    <a:pt x="1307" y="1672"/>
                    <a:pt x="1672" y="1308"/>
                    <a:pt x="1672" y="852"/>
                  </a:cubicBezTo>
                  <a:cubicBezTo>
                    <a:pt x="1672" y="365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8917600" y="4555825"/>
              <a:ext cx="35750" cy="3575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95"/>
                    <a:pt x="305" y="1429"/>
                    <a:pt x="700" y="1429"/>
                  </a:cubicBezTo>
                  <a:cubicBezTo>
                    <a:pt x="1095" y="1429"/>
                    <a:pt x="1429" y="1095"/>
                    <a:pt x="1429" y="700"/>
                  </a:cubicBezTo>
                  <a:cubicBezTo>
                    <a:pt x="142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8181275" y="4498825"/>
              <a:ext cx="66125" cy="66150"/>
            </a:xfrm>
            <a:custGeom>
              <a:avLst/>
              <a:gdLst/>
              <a:ahLst/>
              <a:cxnLst/>
              <a:rect l="l" t="t" r="r" b="b"/>
              <a:pathLst>
                <a:path w="2645" h="2646" extrusionOk="0">
                  <a:moveTo>
                    <a:pt x="1307" y="1"/>
                  </a:moveTo>
                  <a:cubicBezTo>
                    <a:pt x="608" y="1"/>
                    <a:pt x="0" y="609"/>
                    <a:pt x="0" y="1338"/>
                  </a:cubicBezTo>
                  <a:cubicBezTo>
                    <a:pt x="0" y="2068"/>
                    <a:pt x="608" y="2645"/>
                    <a:pt x="1307" y="2645"/>
                  </a:cubicBezTo>
                  <a:cubicBezTo>
                    <a:pt x="2037" y="2645"/>
                    <a:pt x="2645" y="2068"/>
                    <a:pt x="2645" y="1338"/>
                  </a:cubicBezTo>
                  <a:cubicBezTo>
                    <a:pt x="2645" y="609"/>
                    <a:pt x="2037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1"/>
          <p:cNvGrpSpPr/>
          <p:nvPr/>
        </p:nvGrpSpPr>
        <p:grpSpPr>
          <a:xfrm>
            <a:off x="7796125" y="2720975"/>
            <a:ext cx="853375" cy="1883025"/>
            <a:chOff x="5683500" y="2809600"/>
            <a:chExt cx="853375" cy="1883025"/>
          </a:xfrm>
        </p:grpSpPr>
        <p:sp>
          <p:nvSpPr>
            <p:cNvPr id="615" name="Google Shape;615;p31"/>
            <p:cNvSpPr/>
            <p:nvPr/>
          </p:nvSpPr>
          <p:spPr>
            <a:xfrm>
              <a:off x="5683500" y="2809600"/>
              <a:ext cx="853375" cy="1883025"/>
            </a:xfrm>
            <a:custGeom>
              <a:avLst/>
              <a:gdLst/>
              <a:ahLst/>
              <a:cxnLst/>
              <a:rect l="l" t="t" r="r" b="b"/>
              <a:pathLst>
                <a:path w="34135" h="75321" extrusionOk="0">
                  <a:moveTo>
                    <a:pt x="14439" y="1"/>
                  </a:moveTo>
                  <a:cubicBezTo>
                    <a:pt x="13952" y="1"/>
                    <a:pt x="13496" y="183"/>
                    <a:pt x="13162" y="517"/>
                  </a:cubicBezTo>
                  <a:cubicBezTo>
                    <a:pt x="11916" y="1764"/>
                    <a:pt x="10882" y="3405"/>
                    <a:pt x="10092" y="5472"/>
                  </a:cubicBezTo>
                  <a:cubicBezTo>
                    <a:pt x="9970" y="5198"/>
                    <a:pt x="9849" y="4925"/>
                    <a:pt x="9727" y="4682"/>
                  </a:cubicBezTo>
                  <a:cubicBezTo>
                    <a:pt x="9423" y="4074"/>
                    <a:pt x="8785" y="3648"/>
                    <a:pt x="8086" y="3648"/>
                  </a:cubicBezTo>
                  <a:cubicBezTo>
                    <a:pt x="7387" y="3648"/>
                    <a:pt x="6748" y="4043"/>
                    <a:pt x="6414" y="4682"/>
                  </a:cubicBezTo>
                  <a:cubicBezTo>
                    <a:pt x="5654" y="6262"/>
                    <a:pt x="5077" y="8207"/>
                    <a:pt x="4682" y="10517"/>
                  </a:cubicBezTo>
                  <a:cubicBezTo>
                    <a:pt x="4165" y="10153"/>
                    <a:pt x="3587" y="9940"/>
                    <a:pt x="2949" y="9910"/>
                  </a:cubicBezTo>
                  <a:lnTo>
                    <a:pt x="2858" y="9910"/>
                  </a:lnTo>
                  <a:cubicBezTo>
                    <a:pt x="1916" y="9910"/>
                    <a:pt x="1125" y="10639"/>
                    <a:pt x="1034" y="11581"/>
                  </a:cubicBezTo>
                  <a:cubicBezTo>
                    <a:pt x="1" y="23132"/>
                    <a:pt x="1764" y="32068"/>
                    <a:pt x="3770" y="38056"/>
                  </a:cubicBezTo>
                  <a:cubicBezTo>
                    <a:pt x="3071" y="38299"/>
                    <a:pt x="2584" y="38998"/>
                    <a:pt x="2584" y="39758"/>
                  </a:cubicBezTo>
                  <a:lnTo>
                    <a:pt x="2584" y="68695"/>
                  </a:lnTo>
                  <a:cubicBezTo>
                    <a:pt x="1672" y="69120"/>
                    <a:pt x="730" y="69910"/>
                    <a:pt x="730" y="71187"/>
                  </a:cubicBezTo>
                  <a:cubicBezTo>
                    <a:pt x="730" y="73649"/>
                    <a:pt x="4165" y="74318"/>
                    <a:pt x="5624" y="74622"/>
                  </a:cubicBezTo>
                  <a:cubicBezTo>
                    <a:pt x="7934" y="75078"/>
                    <a:pt x="10973" y="75321"/>
                    <a:pt x="14195" y="75321"/>
                  </a:cubicBezTo>
                  <a:cubicBezTo>
                    <a:pt x="17417" y="75321"/>
                    <a:pt x="20457" y="75078"/>
                    <a:pt x="22767" y="74622"/>
                  </a:cubicBezTo>
                  <a:cubicBezTo>
                    <a:pt x="24226" y="74318"/>
                    <a:pt x="27661" y="73649"/>
                    <a:pt x="27661" y="71187"/>
                  </a:cubicBezTo>
                  <a:cubicBezTo>
                    <a:pt x="27661" y="70579"/>
                    <a:pt x="27418" y="69789"/>
                    <a:pt x="26506" y="69120"/>
                  </a:cubicBezTo>
                  <a:lnTo>
                    <a:pt x="26506" y="39758"/>
                  </a:lnTo>
                  <a:cubicBezTo>
                    <a:pt x="26506" y="39667"/>
                    <a:pt x="26506" y="39576"/>
                    <a:pt x="26475" y="39484"/>
                  </a:cubicBezTo>
                  <a:cubicBezTo>
                    <a:pt x="28968" y="34348"/>
                    <a:pt x="32098" y="27113"/>
                    <a:pt x="33953" y="20062"/>
                  </a:cubicBezTo>
                  <a:cubicBezTo>
                    <a:pt x="34135" y="19423"/>
                    <a:pt x="33953" y="18755"/>
                    <a:pt x="33497" y="18299"/>
                  </a:cubicBezTo>
                  <a:cubicBezTo>
                    <a:pt x="33162" y="17964"/>
                    <a:pt x="32676" y="17752"/>
                    <a:pt x="32190" y="17752"/>
                  </a:cubicBezTo>
                  <a:cubicBezTo>
                    <a:pt x="32159" y="17752"/>
                    <a:pt x="32098" y="17752"/>
                    <a:pt x="32038" y="17782"/>
                  </a:cubicBezTo>
                  <a:cubicBezTo>
                    <a:pt x="32190" y="16809"/>
                    <a:pt x="32281" y="15867"/>
                    <a:pt x="32311" y="14925"/>
                  </a:cubicBezTo>
                  <a:cubicBezTo>
                    <a:pt x="32342" y="14317"/>
                    <a:pt x="32068" y="13709"/>
                    <a:pt x="31551" y="13375"/>
                  </a:cubicBezTo>
                  <a:cubicBezTo>
                    <a:pt x="31247" y="13131"/>
                    <a:pt x="30883" y="13010"/>
                    <a:pt x="30488" y="13010"/>
                  </a:cubicBezTo>
                  <a:cubicBezTo>
                    <a:pt x="30275" y="13010"/>
                    <a:pt x="30032" y="13071"/>
                    <a:pt x="29819" y="13131"/>
                  </a:cubicBezTo>
                  <a:cubicBezTo>
                    <a:pt x="29667" y="13223"/>
                    <a:pt x="29484" y="13283"/>
                    <a:pt x="29302" y="13375"/>
                  </a:cubicBezTo>
                  <a:cubicBezTo>
                    <a:pt x="29636" y="10365"/>
                    <a:pt x="29515" y="7660"/>
                    <a:pt x="29029" y="5320"/>
                  </a:cubicBezTo>
                  <a:cubicBezTo>
                    <a:pt x="28907" y="4773"/>
                    <a:pt x="28542" y="4286"/>
                    <a:pt x="28025" y="4043"/>
                  </a:cubicBezTo>
                  <a:cubicBezTo>
                    <a:pt x="27782" y="3922"/>
                    <a:pt x="27509" y="3861"/>
                    <a:pt x="27235" y="3861"/>
                  </a:cubicBezTo>
                  <a:cubicBezTo>
                    <a:pt x="26962" y="3861"/>
                    <a:pt x="26658" y="3952"/>
                    <a:pt x="26384" y="4074"/>
                  </a:cubicBezTo>
                  <a:cubicBezTo>
                    <a:pt x="25563" y="4499"/>
                    <a:pt x="24743" y="5198"/>
                    <a:pt x="23922" y="6140"/>
                  </a:cubicBezTo>
                  <a:cubicBezTo>
                    <a:pt x="23618" y="4742"/>
                    <a:pt x="23162" y="3557"/>
                    <a:pt x="22585" y="2584"/>
                  </a:cubicBezTo>
                  <a:cubicBezTo>
                    <a:pt x="22281" y="2128"/>
                    <a:pt x="21794" y="1824"/>
                    <a:pt x="21247" y="1733"/>
                  </a:cubicBezTo>
                  <a:cubicBezTo>
                    <a:pt x="21186" y="1733"/>
                    <a:pt x="21095" y="1703"/>
                    <a:pt x="21004" y="1703"/>
                  </a:cubicBezTo>
                  <a:cubicBezTo>
                    <a:pt x="20548" y="1703"/>
                    <a:pt x="20123" y="1885"/>
                    <a:pt x="19758" y="2189"/>
                  </a:cubicBezTo>
                  <a:cubicBezTo>
                    <a:pt x="19089" y="2827"/>
                    <a:pt x="18481" y="3618"/>
                    <a:pt x="17873" y="4590"/>
                  </a:cubicBezTo>
                  <a:cubicBezTo>
                    <a:pt x="17357" y="3040"/>
                    <a:pt x="16688" y="1764"/>
                    <a:pt x="15898" y="700"/>
                  </a:cubicBezTo>
                  <a:cubicBezTo>
                    <a:pt x="15563" y="305"/>
                    <a:pt x="15077" y="31"/>
                    <a:pt x="14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767100" y="2898500"/>
              <a:ext cx="678600" cy="873150"/>
            </a:xfrm>
            <a:custGeom>
              <a:avLst/>
              <a:gdLst/>
              <a:ahLst/>
              <a:cxnLst/>
              <a:rect l="l" t="t" r="r" b="b"/>
              <a:pathLst>
                <a:path w="27144" h="34926" extrusionOk="0">
                  <a:moveTo>
                    <a:pt x="17660" y="1"/>
                  </a:moveTo>
                  <a:lnTo>
                    <a:pt x="17660" y="1"/>
                  </a:lnTo>
                  <a:cubicBezTo>
                    <a:pt x="12280" y="4955"/>
                    <a:pt x="10335" y="25533"/>
                    <a:pt x="10335" y="25533"/>
                  </a:cubicBezTo>
                  <a:cubicBezTo>
                    <a:pt x="10335" y="25533"/>
                    <a:pt x="7964" y="8603"/>
                    <a:pt x="4742" y="1946"/>
                  </a:cubicBezTo>
                  <a:cubicBezTo>
                    <a:pt x="0" y="11642"/>
                    <a:pt x="4742" y="33831"/>
                    <a:pt x="4742" y="33831"/>
                  </a:cubicBezTo>
                  <a:lnTo>
                    <a:pt x="17660" y="34925"/>
                  </a:lnTo>
                  <a:cubicBezTo>
                    <a:pt x="17660" y="34925"/>
                    <a:pt x="26627" y="23132"/>
                    <a:pt x="27144" y="11308"/>
                  </a:cubicBezTo>
                  <a:lnTo>
                    <a:pt x="27144" y="11308"/>
                  </a:lnTo>
                  <a:cubicBezTo>
                    <a:pt x="23070" y="12889"/>
                    <a:pt x="16931" y="25533"/>
                    <a:pt x="16931" y="25533"/>
                  </a:cubicBezTo>
                  <a:cubicBezTo>
                    <a:pt x="16931" y="25533"/>
                    <a:pt x="21763" y="6688"/>
                    <a:pt x="17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707050" y="2855200"/>
              <a:ext cx="781200" cy="1158850"/>
            </a:xfrm>
            <a:custGeom>
              <a:avLst/>
              <a:gdLst/>
              <a:ahLst/>
              <a:cxnLst/>
              <a:rect l="l" t="t" r="r" b="b"/>
              <a:pathLst>
                <a:path w="31248" h="46354" extrusionOk="0">
                  <a:moveTo>
                    <a:pt x="13497" y="0"/>
                  </a:moveTo>
                  <a:cubicBezTo>
                    <a:pt x="6493" y="6924"/>
                    <a:pt x="9118" y="28531"/>
                    <a:pt x="9922" y="34054"/>
                  </a:cubicBezTo>
                  <a:lnTo>
                    <a:pt x="9922" y="34054"/>
                  </a:lnTo>
                  <a:cubicBezTo>
                    <a:pt x="9097" y="28896"/>
                    <a:pt x="5823" y="10093"/>
                    <a:pt x="1916" y="9909"/>
                  </a:cubicBezTo>
                  <a:lnTo>
                    <a:pt x="1916" y="9909"/>
                  </a:lnTo>
                  <a:cubicBezTo>
                    <a:pt x="1" y="31490"/>
                    <a:pt x="8117" y="43557"/>
                    <a:pt x="8117" y="43557"/>
                  </a:cubicBezTo>
                  <a:lnTo>
                    <a:pt x="18877" y="46354"/>
                  </a:lnTo>
                  <a:cubicBezTo>
                    <a:pt x="18877" y="46354"/>
                    <a:pt x="27600" y="31703"/>
                    <a:pt x="31248" y="17782"/>
                  </a:cubicBezTo>
                  <a:lnTo>
                    <a:pt x="31248" y="17782"/>
                  </a:lnTo>
                  <a:cubicBezTo>
                    <a:pt x="27643" y="18662"/>
                    <a:pt x="24218" y="23875"/>
                    <a:pt x="21889" y="28324"/>
                  </a:cubicBezTo>
                  <a:lnTo>
                    <a:pt x="21889" y="28324"/>
                  </a:lnTo>
                  <a:cubicBezTo>
                    <a:pt x="24595" y="21708"/>
                    <a:pt x="27911" y="11447"/>
                    <a:pt x="26293" y="3891"/>
                  </a:cubicBezTo>
                  <a:lnTo>
                    <a:pt x="26293" y="3891"/>
                  </a:lnTo>
                  <a:cubicBezTo>
                    <a:pt x="19772" y="7240"/>
                    <a:pt x="15216" y="31923"/>
                    <a:pt x="14994" y="33145"/>
                  </a:cubicBezTo>
                  <a:lnTo>
                    <a:pt x="14994" y="33145"/>
                  </a:lnTo>
                  <a:cubicBezTo>
                    <a:pt x="15211" y="31936"/>
                    <a:pt x="19453" y="7764"/>
                    <a:pt x="13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5748100" y="4531500"/>
              <a:ext cx="581325" cy="115550"/>
            </a:xfrm>
            <a:custGeom>
              <a:avLst/>
              <a:gdLst/>
              <a:ahLst/>
              <a:cxnLst/>
              <a:rect l="l" t="t" r="r" b="b"/>
              <a:pathLst>
                <a:path w="23253" h="4622" extrusionOk="0">
                  <a:moveTo>
                    <a:pt x="11611" y="1"/>
                  </a:moveTo>
                  <a:cubicBezTo>
                    <a:pt x="5198" y="1"/>
                    <a:pt x="0" y="1034"/>
                    <a:pt x="0" y="2311"/>
                  </a:cubicBezTo>
                  <a:cubicBezTo>
                    <a:pt x="0" y="3588"/>
                    <a:pt x="5198" y="4621"/>
                    <a:pt x="11611" y="4621"/>
                  </a:cubicBezTo>
                  <a:cubicBezTo>
                    <a:pt x="18025" y="4621"/>
                    <a:pt x="23253" y="3588"/>
                    <a:pt x="23253" y="2311"/>
                  </a:cubicBezTo>
                  <a:cubicBezTo>
                    <a:pt x="23253" y="1034"/>
                    <a:pt x="18025" y="1"/>
                    <a:pt x="11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5793675" y="3804300"/>
              <a:ext cx="414950" cy="785000"/>
            </a:xfrm>
            <a:custGeom>
              <a:avLst/>
              <a:gdLst/>
              <a:ahLst/>
              <a:cxnLst/>
              <a:rect l="l" t="t" r="r" b="b"/>
              <a:pathLst>
                <a:path w="16598" h="31400" extrusionOk="0">
                  <a:moveTo>
                    <a:pt x="1" y="0"/>
                  </a:moveTo>
                  <a:lnTo>
                    <a:pt x="1" y="31399"/>
                  </a:lnTo>
                  <a:lnTo>
                    <a:pt x="16597" y="31399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885625" y="3804300"/>
              <a:ext cx="414925" cy="785000"/>
            </a:xfrm>
            <a:custGeom>
              <a:avLst/>
              <a:gdLst/>
              <a:ahLst/>
              <a:cxnLst/>
              <a:rect l="l" t="t" r="r" b="b"/>
              <a:pathLst>
                <a:path w="16597" h="31400" extrusionOk="0">
                  <a:moveTo>
                    <a:pt x="1" y="0"/>
                  </a:moveTo>
                  <a:lnTo>
                    <a:pt x="1" y="31399"/>
                  </a:lnTo>
                  <a:lnTo>
                    <a:pt x="16597" y="31399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5793675" y="3871175"/>
              <a:ext cx="506875" cy="5325"/>
            </a:xfrm>
            <a:custGeom>
              <a:avLst/>
              <a:gdLst/>
              <a:ahLst/>
              <a:cxnLst/>
              <a:rect l="l" t="t" r="r" b="b"/>
              <a:pathLst>
                <a:path w="20275" h="213" extrusionOk="0">
                  <a:moveTo>
                    <a:pt x="10123" y="0"/>
                  </a:moveTo>
                  <a:lnTo>
                    <a:pt x="5077" y="31"/>
                  </a:lnTo>
                  <a:cubicBezTo>
                    <a:pt x="3375" y="31"/>
                    <a:pt x="1673" y="61"/>
                    <a:pt x="1" y="122"/>
                  </a:cubicBezTo>
                  <a:cubicBezTo>
                    <a:pt x="1673" y="152"/>
                    <a:pt x="3375" y="183"/>
                    <a:pt x="5077" y="183"/>
                  </a:cubicBezTo>
                  <a:lnTo>
                    <a:pt x="10123" y="213"/>
                  </a:lnTo>
                  <a:lnTo>
                    <a:pt x="15199" y="183"/>
                  </a:lnTo>
                  <a:cubicBezTo>
                    <a:pt x="16901" y="183"/>
                    <a:pt x="18573" y="152"/>
                    <a:pt x="20275" y="122"/>
                  </a:cubicBezTo>
                  <a:cubicBezTo>
                    <a:pt x="18573" y="61"/>
                    <a:pt x="16901" y="31"/>
                    <a:pt x="15199" y="31"/>
                  </a:cubicBezTo>
                  <a:lnTo>
                    <a:pt x="10123" y="0"/>
                  </a:lnTo>
                  <a:close/>
                </a:path>
              </a:pathLst>
            </a:custGeom>
            <a:solidFill>
              <a:srgbClr val="0F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1"/>
          <p:cNvGrpSpPr/>
          <p:nvPr/>
        </p:nvGrpSpPr>
        <p:grpSpPr>
          <a:xfrm>
            <a:off x="445850" y="3307600"/>
            <a:ext cx="837425" cy="1296400"/>
            <a:chOff x="5146250" y="763975"/>
            <a:chExt cx="837425" cy="1296400"/>
          </a:xfrm>
        </p:grpSpPr>
        <p:sp>
          <p:nvSpPr>
            <p:cNvPr id="623" name="Google Shape;623;p31"/>
            <p:cNvSpPr/>
            <p:nvPr/>
          </p:nvSpPr>
          <p:spPr>
            <a:xfrm>
              <a:off x="5146250" y="763975"/>
              <a:ext cx="837425" cy="1296400"/>
            </a:xfrm>
            <a:custGeom>
              <a:avLst/>
              <a:gdLst/>
              <a:ahLst/>
              <a:cxnLst/>
              <a:rect l="l" t="t" r="r" b="b"/>
              <a:pathLst>
                <a:path w="33497" h="51856" extrusionOk="0">
                  <a:moveTo>
                    <a:pt x="19880" y="1"/>
                  </a:moveTo>
                  <a:cubicBezTo>
                    <a:pt x="16354" y="1"/>
                    <a:pt x="14135" y="3071"/>
                    <a:pt x="13375" y="6232"/>
                  </a:cubicBezTo>
                  <a:cubicBezTo>
                    <a:pt x="10639" y="3527"/>
                    <a:pt x="9545" y="3527"/>
                    <a:pt x="9059" y="3527"/>
                  </a:cubicBezTo>
                  <a:cubicBezTo>
                    <a:pt x="8633" y="3527"/>
                    <a:pt x="8238" y="3618"/>
                    <a:pt x="7873" y="3861"/>
                  </a:cubicBezTo>
                  <a:cubicBezTo>
                    <a:pt x="7569" y="4043"/>
                    <a:pt x="7022" y="4530"/>
                    <a:pt x="6870" y="5472"/>
                  </a:cubicBezTo>
                  <a:cubicBezTo>
                    <a:pt x="6627" y="7083"/>
                    <a:pt x="7782" y="9970"/>
                    <a:pt x="9454" y="11916"/>
                  </a:cubicBezTo>
                  <a:cubicBezTo>
                    <a:pt x="9515" y="12007"/>
                    <a:pt x="9606" y="12098"/>
                    <a:pt x="9697" y="12189"/>
                  </a:cubicBezTo>
                  <a:cubicBezTo>
                    <a:pt x="9363" y="12159"/>
                    <a:pt x="9028" y="12098"/>
                    <a:pt x="8664" y="12098"/>
                  </a:cubicBezTo>
                  <a:lnTo>
                    <a:pt x="8329" y="12098"/>
                  </a:lnTo>
                  <a:cubicBezTo>
                    <a:pt x="5047" y="12098"/>
                    <a:pt x="1825" y="13648"/>
                    <a:pt x="670" y="15077"/>
                  </a:cubicBezTo>
                  <a:cubicBezTo>
                    <a:pt x="1" y="15928"/>
                    <a:pt x="62" y="16688"/>
                    <a:pt x="153" y="17083"/>
                  </a:cubicBezTo>
                  <a:cubicBezTo>
                    <a:pt x="518" y="18603"/>
                    <a:pt x="2037" y="18724"/>
                    <a:pt x="2554" y="18755"/>
                  </a:cubicBezTo>
                  <a:cubicBezTo>
                    <a:pt x="3162" y="18816"/>
                    <a:pt x="4104" y="18846"/>
                    <a:pt x="5806" y="18876"/>
                  </a:cubicBezTo>
                  <a:cubicBezTo>
                    <a:pt x="6110" y="18876"/>
                    <a:pt x="6445" y="18907"/>
                    <a:pt x="6809" y="18907"/>
                  </a:cubicBezTo>
                  <a:cubicBezTo>
                    <a:pt x="7113" y="19302"/>
                    <a:pt x="7478" y="19727"/>
                    <a:pt x="7873" y="20092"/>
                  </a:cubicBezTo>
                  <a:cubicBezTo>
                    <a:pt x="5290" y="20518"/>
                    <a:pt x="2919" y="21855"/>
                    <a:pt x="2007" y="23071"/>
                  </a:cubicBezTo>
                  <a:cubicBezTo>
                    <a:pt x="1369" y="23952"/>
                    <a:pt x="1460" y="24743"/>
                    <a:pt x="1581" y="25138"/>
                  </a:cubicBezTo>
                  <a:cubicBezTo>
                    <a:pt x="2037" y="26718"/>
                    <a:pt x="3709" y="26718"/>
                    <a:pt x="4439" y="26718"/>
                  </a:cubicBezTo>
                  <a:cubicBezTo>
                    <a:pt x="4803" y="26718"/>
                    <a:pt x="5259" y="26688"/>
                    <a:pt x="5837" y="26688"/>
                  </a:cubicBezTo>
                  <a:cubicBezTo>
                    <a:pt x="6749" y="26658"/>
                    <a:pt x="7995" y="26627"/>
                    <a:pt x="9697" y="26627"/>
                  </a:cubicBezTo>
                  <a:lnTo>
                    <a:pt x="9788" y="26627"/>
                  </a:lnTo>
                  <a:cubicBezTo>
                    <a:pt x="11338" y="26627"/>
                    <a:pt x="12524" y="26658"/>
                    <a:pt x="13375" y="26688"/>
                  </a:cubicBezTo>
                  <a:lnTo>
                    <a:pt x="13557" y="26688"/>
                  </a:lnTo>
                  <a:lnTo>
                    <a:pt x="13527" y="27174"/>
                  </a:lnTo>
                  <a:lnTo>
                    <a:pt x="9393" y="27174"/>
                  </a:lnTo>
                  <a:cubicBezTo>
                    <a:pt x="8390" y="27174"/>
                    <a:pt x="7569" y="27995"/>
                    <a:pt x="7569" y="28998"/>
                  </a:cubicBezTo>
                  <a:lnTo>
                    <a:pt x="7569" y="29363"/>
                  </a:lnTo>
                  <a:cubicBezTo>
                    <a:pt x="7569" y="31521"/>
                    <a:pt x="7053" y="33740"/>
                    <a:pt x="6080" y="36019"/>
                  </a:cubicBezTo>
                  <a:cubicBezTo>
                    <a:pt x="5715" y="36840"/>
                    <a:pt x="5472" y="37691"/>
                    <a:pt x="5320" y="38542"/>
                  </a:cubicBezTo>
                  <a:cubicBezTo>
                    <a:pt x="5199" y="39485"/>
                    <a:pt x="5168" y="40396"/>
                    <a:pt x="5259" y="41339"/>
                  </a:cubicBezTo>
                  <a:cubicBezTo>
                    <a:pt x="5442" y="42980"/>
                    <a:pt x="6050" y="44530"/>
                    <a:pt x="6961" y="45898"/>
                  </a:cubicBezTo>
                  <a:cubicBezTo>
                    <a:pt x="5898" y="46384"/>
                    <a:pt x="5047" y="47114"/>
                    <a:pt x="5047" y="48299"/>
                  </a:cubicBezTo>
                  <a:cubicBezTo>
                    <a:pt x="5047" y="49181"/>
                    <a:pt x="5047" y="51856"/>
                    <a:pt x="15533" y="51856"/>
                  </a:cubicBezTo>
                  <a:cubicBezTo>
                    <a:pt x="17965" y="51856"/>
                    <a:pt x="20244" y="51673"/>
                    <a:pt x="22007" y="51308"/>
                  </a:cubicBezTo>
                  <a:cubicBezTo>
                    <a:pt x="23102" y="51096"/>
                    <a:pt x="26020" y="50518"/>
                    <a:pt x="26020" y="48299"/>
                  </a:cubicBezTo>
                  <a:cubicBezTo>
                    <a:pt x="26020" y="47114"/>
                    <a:pt x="25199" y="46384"/>
                    <a:pt x="24165" y="45928"/>
                  </a:cubicBezTo>
                  <a:cubicBezTo>
                    <a:pt x="25290" y="44257"/>
                    <a:pt x="25928" y="42251"/>
                    <a:pt x="25928" y="40153"/>
                  </a:cubicBezTo>
                  <a:cubicBezTo>
                    <a:pt x="25928" y="38603"/>
                    <a:pt x="25594" y="37114"/>
                    <a:pt x="24925" y="35746"/>
                  </a:cubicBezTo>
                  <a:cubicBezTo>
                    <a:pt x="24682" y="35229"/>
                    <a:pt x="24469" y="34712"/>
                    <a:pt x="24317" y="34135"/>
                  </a:cubicBezTo>
                  <a:cubicBezTo>
                    <a:pt x="26749" y="33436"/>
                    <a:pt x="27479" y="31642"/>
                    <a:pt x="27327" y="30123"/>
                  </a:cubicBezTo>
                  <a:cubicBezTo>
                    <a:pt x="27144" y="28512"/>
                    <a:pt x="25959" y="26870"/>
                    <a:pt x="24348" y="25624"/>
                  </a:cubicBezTo>
                  <a:cubicBezTo>
                    <a:pt x="24652" y="25624"/>
                    <a:pt x="24986" y="25655"/>
                    <a:pt x="25290" y="25655"/>
                  </a:cubicBezTo>
                  <a:cubicBezTo>
                    <a:pt x="28390" y="25655"/>
                    <a:pt x="31704" y="24591"/>
                    <a:pt x="32859" y="23284"/>
                  </a:cubicBezTo>
                  <a:cubicBezTo>
                    <a:pt x="33467" y="22554"/>
                    <a:pt x="33497" y="21855"/>
                    <a:pt x="33436" y="21490"/>
                  </a:cubicBezTo>
                  <a:cubicBezTo>
                    <a:pt x="33163" y="19667"/>
                    <a:pt x="30913" y="19332"/>
                    <a:pt x="29849" y="19180"/>
                  </a:cubicBezTo>
                  <a:cubicBezTo>
                    <a:pt x="28998" y="19089"/>
                    <a:pt x="27965" y="18998"/>
                    <a:pt x="26840" y="18968"/>
                  </a:cubicBezTo>
                  <a:cubicBezTo>
                    <a:pt x="26840" y="18876"/>
                    <a:pt x="26871" y="18755"/>
                    <a:pt x="26871" y="18664"/>
                  </a:cubicBezTo>
                  <a:cubicBezTo>
                    <a:pt x="26962" y="17904"/>
                    <a:pt x="26719" y="17174"/>
                    <a:pt x="26172" y="16566"/>
                  </a:cubicBezTo>
                  <a:cubicBezTo>
                    <a:pt x="26020" y="16384"/>
                    <a:pt x="25837" y="16232"/>
                    <a:pt x="25655" y="16080"/>
                  </a:cubicBezTo>
                  <a:cubicBezTo>
                    <a:pt x="26658" y="15016"/>
                    <a:pt x="27357" y="13770"/>
                    <a:pt x="26931" y="12432"/>
                  </a:cubicBezTo>
                  <a:cubicBezTo>
                    <a:pt x="26749" y="11855"/>
                    <a:pt x="26415" y="11460"/>
                    <a:pt x="26111" y="11217"/>
                  </a:cubicBezTo>
                  <a:cubicBezTo>
                    <a:pt x="26232" y="10396"/>
                    <a:pt x="26141" y="9666"/>
                    <a:pt x="25868" y="9059"/>
                  </a:cubicBezTo>
                  <a:cubicBezTo>
                    <a:pt x="25533" y="8390"/>
                    <a:pt x="25017" y="7843"/>
                    <a:pt x="24317" y="7539"/>
                  </a:cubicBezTo>
                  <a:cubicBezTo>
                    <a:pt x="24956" y="5776"/>
                    <a:pt x="25047" y="4104"/>
                    <a:pt x="24500" y="2767"/>
                  </a:cubicBezTo>
                  <a:cubicBezTo>
                    <a:pt x="23922" y="1368"/>
                    <a:pt x="22706" y="457"/>
                    <a:pt x="21065" y="122"/>
                  </a:cubicBezTo>
                  <a:cubicBezTo>
                    <a:pt x="20670" y="31"/>
                    <a:pt x="20275" y="1"/>
                    <a:pt x="19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318000" y="1928900"/>
              <a:ext cx="433150" cy="85875"/>
            </a:xfrm>
            <a:custGeom>
              <a:avLst/>
              <a:gdLst/>
              <a:ahLst/>
              <a:cxnLst/>
              <a:rect l="l" t="t" r="r" b="b"/>
              <a:pathLst>
                <a:path w="17326" h="3435" extrusionOk="0">
                  <a:moveTo>
                    <a:pt x="8663" y="0"/>
                  </a:moveTo>
                  <a:cubicBezTo>
                    <a:pt x="3891" y="0"/>
                    <a:pt x="0" y="760"/>
                    <a:pt x="0" y="1702"/>
                  </a:cubicBezTo>
                  <a:cubicBezTo>
                    <a:pt x="0" y="2675"/>
                    <a:pt x="3891" y="3435"/>
                    <a:pt x="8663" y="3435"/>
                  </a:cubicBezTo>
                  <a:cubicBezTo>
                    <a:pt x="13435" y="3435"/>
                    <a:pt x="17326" y="2675"/>
                    <a:pt x="17326" y="1702"/>
                  </a:cubicBezTo>
                  <a:cubicBezTo>
                    <a:pt x="17326" y="760"/>
                    <a:pt x="13435" y="0"/>
                    <a:pt x="8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5263175" y="1125175"/>
              <a:ext cx="349950" cy="194725"/>
            </a:xfrm>
            <a:custGeom>
              <a:avLst/>
              <a:gdLst/>
              <a:ahLst/>
              <a:cxnLst/>
              <a:rect l="l" t="t" r="r" b="b"/>
              <a:pathLst>
                <a:path w="13998" h="7789" extrusionOk="0">
                  <a:moveTo>
                    <a:pt x="4796" y="1"/>
                  </a:moveTo>
                  <a:cubicBezTo>
                    <a:pt x="4543" y="1"/>
                    <a:pt x="4320" y="55"/>
                    <a:pt x="4139" y="173"/>
                  </a:cubicBezTo>
                  <a:cubicBezTo>
                    <a:pt x="1" y="2839"/>
                    <a:pt x="8677" y="7789"/>
                    <a:pt x="11504" y="7789"/>
                  </a:cubicBezTo>
                  <a:cubicBezTo>
                    <a:pt x="11771" y="7789"/>
                    <a:pt x="11986" y="7745"/>
                    <a:pt x="12133" y="7650"/>
                  </a:cubicBezTo>
                  <a:cubicBezTo>
                    <a:pt x="13998" y="6426"/>
                    <a:pt x="7553" y="1"/>
                    <a:pt x="47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5557350" y="1194225"/>
              <a:ext cx="248025" cy="154975"/>
            </a:xfrm>
            <a:custGeom>
              <a:avLst/>
              <a:gdLst/>
              <a:ahLst/>
              <a:cxnLst/>
              <a:rect l="l" t="t" r="r" b="b"/>
              <a:pathLst>
                <a:path w="9921" h="6199" extrusionOk="0">
                  <a:moveTo>
                    <a:pt x="7072" y="0"/>
                  </a:moveTo>
                  <a:cubicBezTo>
                    <a:pt x="4239" y="0"/>
                    <a:pt x="1" y="5983"/>
                    <a:pt x="1" y="5983"/>
                  </a:cubicBezTo>
                  <a:cubicBezTo>
                    <a:pt x="185" y="6131"/>
                    <a:pt x="464" y="6199"/>
                    <a:pt x="810" y="6199"/>
                  </a:cubicBezTo>
                  <a:cubicBezTo>
                    <a:pt x="3433" y="6199"/>
                    <a:pt x="9921" y="2321"/>
                    <a:pt x="8390" y="603"/>
                  </a:cubicBezTo>
                  <a:cubicBezTo>
                    <a:pt x="8013" y="180"/>
                    <a:pt x="7564" y="0"/>
                    <a:pt x="7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5552050" y="987350"/>
              <a:ext cx="270100" cy="232925"/>
            </a:xfrm>
            <a:custGeom>
              <a:avLst/>
              <a:gdLst/>
              <a:ahLst/>
              <a:cxnLst/>
              <a:rect l="l" t="t" r="r" b="b"/>
              <a:pathLst>
                <a:path w="10804" h="9317" extrusionOk="0">
                  <a:moveTo>
                    <a:pt x="6024" y="1"/>
                  </a:moveTo>
                  <a:cubicBezTo>
                    <a:pt x="1852" y="1"/>
                    <a:pt x="0" y="7540"/>
                    <a:pt x="0" y="7540"/>
                  </a:cubicBezTo>
                  <a:cubicBezTo>
                    <a:pt x="0" y="8804"/>
                    <a:pt x="470" y="9316"/>
                    <a:pt x="1185" y="9316"/>
                  </a:cubicBezTo>
                  <a:cubicBezTo>
                    <a:pt x="4042" y="9316"/>
                    <a:pt x="10803" y="1121"/>
                    <a:pt x="6961" y="124"/>
                  </a:cubicBezTo>
                  <a:cubicBezTo>
                    <a:pt x="6636" y="40"/>
                    <a:pt x="6324" y="1"/>
                    <a:pt x="6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5352950" y="897300"/>
              <a:ext cx="221000" cy="210000"/>
            </a:xfrm>
            <a:custGeom>
              <a:avLst/>
              <a:gdLst/>
              <a:ahLst/>
              <a:cxnLst/>
              <a:rect l="l" t="t" r="r" b="b"/>
              <a:pathLst>
                <a:path w="8840" h="8400" extrusionOk="0">
                  <a:moveTo>
                    <a:pt x="791" y="0"/>
                  </a:moveTo>
                  <a:cubicBezTo>
                    <a:pt x="719" y="0"/>
                    <a:pt x="658" y="16"/>
                    <a:pt x="608" y="48"/>
                  </a:cubicBezTo>
                  <a:cubicBezTo>
                    <a:pt x="0" y="443"/>
                    <a:pt x="882" y="3391"/>
                    <a:pt x="2554" y="5397"/>
                  </a:cubicBezTo>
                  <a:cubicBezTo>
                    <a:pt x="4144" y="7265"/>
                    <a:pt x="6552" y="8400"/>
                    <a:pt x="7601" y="8400"/>
                  </a:cubicBezTo>
                  <a:cubicBezTo>
                    <a:pt x="7815" y="8400"/>
                    <a:pt x="7973" y="8352"/>
                    <a:pt x="8055" y="8255"/>
                  </a:cubicBezTo>
                  <a:cubicBezTo>
                    <a:pt x="8840" y="7238"/>
                    <a:pt x="2348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5616625" y="1282975"/>
              <a:ext cx="322725" cy="76225"/>
            </a:xfrm>
            <a:custGeom>
              <a:avLst/>
              <a:gdLst/>
              <a:ahLst/>
              <a:cxnLst/>
              <a:rect l="l" t="t" r="r" b="b"/>
              <a:pathLst>
                <a:path w="12909" h="3049" extrusionOk="0">
                  <a:moveTo>
                    <a:pt x="6460" y="1"/>
                  </a:moveTo>
                  <a:cubicBezTo>
                    <a:pt x="3337" y="1"/>
                    <a:pt x="214" y="335"/>
                    <a:pt x="122" y="1004"/>
                  </a:cubicBezTo>
                  <a:cubicBezTo>
                    <a:pt x="1" y="1673"/>
                    <a:pt x="3010" y="2828"/>
                    <a:pt x="5563" y="3010"/>
                  </a:cubicBezTo>
                  <a:cubicBezTo>
                    <a:pt x="5880" y="3036"/>
                    <a:pt x="6196" y="3048"/>
                    <a:pt x="6510" y="3048"/>
                  </a:cubicBezTo>
                  <a:cubicBezTo>
                    <a:pt x="9846" y="3048"/>
                    <a:pt x="12909" y="1671"/>
                    <a:pt x="12797" y="1004"/>
                  </a:cubicBezTo>
                  <a:cubicBezTo>
                    <a:pt x="12706" y="335"/>
                    <a:pt x="9583" y="1"/>
                    <a:pt x="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224525" y="1308800"/>
              <a:ext cx="319875" cy="77000"/>
            </a:xfrm>
            <a:custGeom>
              <a:avLst/>
              <a:gdLst/>
              <a:ahLst/>
              <a:cxnLst/>
              <a:rect l="l" t="t" r="r" b="b"/>
              <a:pathLst>
                <a:path w="12795" h="3080" extrusionOk="0">
                  <a:moveTo>
                    <a:pt x="6343" y="0"/>
                  </a:moveTo>
                  <a:cubicBezTo>
                    <a:pt x="6296" y="0"/>
                    <a:pt x="6249" y="0"/>
                    <a:pt x="6201" y="1"/>
                  </a:cubicBezTo>
                  <a:cubicBezTo>
                    <a:pt x="2919" y="93"/>
                    <a:pt x="1" y="2159"/>
                    <a:pt x="213" y="2828"/>
                  </a:cubicBezTo>
                  <a:cubicBezTo>
                    <a:pt x="270" y="3027"/>
                    <a:pt x="572" y="3080"/>
                    <a:pt x="1384" y="3080"/>
                  </a:cubicBezTo>
                  <a:cubicBezTo>
                    <a:pt x="2312" y="3080"/>
                    <a:pt x="3907" y="3010"/>
                    <a:pt x="6566" y="3010"/>
                  </a:cubicBezTo>
                  <a:cubicBezTo>
                    <a:pt x="9111" y="3010"/>
                    <a:pt x="10627" y="3080"/>
                    <a:pt x="11502" y="3080"/>
                  </a:cubicBezTo>
                  <a:cubicBezTo>
                    <a:pt x="12268" y="3080"/>
                    <a:pt x="12542" y="3027"/>
                    <a:pt x="12584" y="2828"/>
                  </a:cubicBezTo>
                  <a:cubicBezTo>
                    <a:pt x="12794" y="2139"/>
                    <a:pt x="9751" y="0"/>
                    <a:pt x="6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554150" y="1071675"/>
              <a:ext cx="231975" cy="153600"/>
            </a:xfrm>
            <a:custGeom>
              <a:avLst/>
              <a:gdLst/>
              <a:ahLst/>
              <a:cxnLst/>
              <a:rect l="l" t="t" r="r" b="b"/>
              <a:pathLst>
                <a:path w="9279" h="6144" extrusionOk="0">
                  <a:moveTo>
                    <a:pt x="7780" y="1"/>
                  </a:moveTo>
                  <a:cubicBezTo>
                    <a:pt x="5274" y="1"/>
                    <a:pt x="1" y="5077"/>
                    <a:pt x="554" y="5991"/>
                  </a:cubicBezTo>
                  <a:cubicBezTo>
                    <a:pt x="619" y="6097"/>
                    <a:pt x="773" y="6143"/>
                    <a:pt x="990" y="6143"/>
                  </a:cubicBezTo>
                  <a:cubicBezTo>
                    <a:pt x="1894" y="6143"/>
                    <a:pt x="3900" y="5334"/>
                    <a:pt x="5175" y="4623"/>
                  </a:cubicBezTo>
                  <a:cubicBezTo>
                    <a:pt x="6664" y="3772"/>
                    <a:pt x="9278" y="1887"/>
                    <a:pt x="8883" y="672"/>
                  </a:cubicBezTo>
                  <a:cubicBezTo>
                    <a:pt x="8761" y="368"/>
                    <a:pt x="8488" y="185"/>
                    <a:pt x="8427" y="155"/>
                  </a:cubicBezTo>
                  <a:cubicBezTo>
                    <a:pt x="8243" y="49"/>
                    <a:pt x="8025" y="1"/>
                    <a:pt x="7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5190450" y="1111875"/>
              <a:ext cx="335025" cy="82975"/>
            </a:xfrm>
            <a:custGeom>
              <a:avLst/>
              <a:gdLst/>
              <a:ahLst/>
              <a:cxnLst/>
              <a:rect l="l" t="t" r="r" b="b"/>
              <a:pathLst>
                <a:path w="13401" h="3319" extrusionOk="0">
                  <a:moveTo>
                    <a:pt x="6537" y="1"/>
                  </a:moveTo>
                  <a:cubicBezTo>
                    <a:pt x="3097" y="1"/>
                    <a:pt x="1" y="2003"/>
                    <a:pt x="178" y="2741"/>
                  </a:cubicBezTo>
                  <a:cubicBezTo>
                    <a:pt x="269" y="3137"/>
                    <a:pt x="1151" y="3045"/>
                    <a:pt x="6835" y="3197"/>
                  </a:cubicBezTo>
                  <a:cubicBezTo>
                    <a:pt x="9510" y="3258"/>
                    <a:pt x="11067" y="3319"/>
                    <a:pt x="11972" y="3319"/>
                  </a:cubicBezTo>
                  <a:cubicBezTo>
                    <a:pt x="12876" y="3319"/>
                    <a:pt x="13127" y="3258"/>
                    <a:pt x="13188" y="3076"/>
                  </a:cubicBezTo>
                  <a:cubicBezTo>
                    <a:pt x="13400" y="2346"/>
                    <a:pt x="10300" y="127"/>
                    <a:pt x="6835" y="6"/>
                  </a:cubicBezTo>
                  <a:cubicBezTo>
                    <a:pt x="6735" y="2"/>
                    <a:pt x="6636" y="1"/>
                    <a:pt x="6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5480400" y="809825"/>
              <a:ext cx="318025" cy="258375"/>
            </a:xfrm>
            <a:custGeom>
              <a:avLst/>
              <a:gdLst/>
              <a:ahLst/>
              <a:cxnLst/>
              <a:rect l="l" t="t" r="r" b="b"/>
              <a:pathLst>
                <a:path w="12721" h="10335" extrusionOk="0">
                  <a:moveTo>
                    <a:pt x="6514" y="0"/>
                  </a:moveTo>
                  <a:cubicBezTo>
                    <a:pt x="1535" y="0"/>
                    <a:pt x="1" y="9340"/>
                    <a:pt x="3292" y="10264"/>
                  </a:cubicBezTo>
                  <a:cubicBezTo>
                    <a:pt x="3467" y="10312"/>
                    <a:pt x="3648" y="10334"/>
                    <a:pt x="3832" y="10334"/>
                  </a:cubicBezTo>
                  <a:cubicBezTo>
                    <a:pt x="7541" y="10334"/>
                    <a:pt x="12720" y="1153"/>
                    <a:pt x="7334" y="82"/>
                  </a:cubicBezTo>
                  <a:cubicBezTo>
                    <a:pt x="7051" y="27"/>
                    <a:pt x="6778" y="0"/>
                    <a:pt x="6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5520125" y="1020075"/>
              <a:ext cx="66125" cy="519025"/>
            </a:xfrm>
            <a:custGeom>
              <a:avLst/>
              <a:gdLst/>
              <a:ahLst/>
              <a:cxnLst/>
              <a:rect l="l" t="t" r="r" b="b"/>
              <a:pathLst>
                <a:path w="2645" h="20761" fill="none" extrusionOk="0">
                  <a:moveTo>
                    <a:pt x="2189" y="0"/>
                  </a:moveTo>
                  <a:cubicBezTo>
                    <a:pt x="2189" y="0"/>
                    <a:pt x="791" y="5441"/>
                    <a:pt x="1703" y="9331"/>
                  </a:cubicBezTo>
                  <a:cubicBezTo>
                    <a:pt x="2645" y="13222"/>
                    <a:pt x="1" y="20760"/>
                    <a:pt x="1" y="20760"/>
                  </a:cubicBezTo>
                </a:path>
              </a:pathLst>
            </a:custGeom>
            <a:solidFill>
              <a:schemeClr val="accent4"/>
            </a:solidFill>
            <a:ln w="20525" cap="flat" cmpd="sng">
              <a:solidFill>
                <a:srgbClr val="84B67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5478325" y="1180400"/>
              <a:ext cx="79050" cy="38025"/>
            </a:xfrm>
            <a:custGeom>
              <a:avLst/>
              <a:gdLst/>
              <a:ahLst/>
              <a:cxnLst/>
              <a:rect l="l" t="t" r="r" b="b"/>
              <a:pathLst>
                <a:path w="3162" h="1521" fill="none" extrusionOk="0">
                  <a:moveTo>
                    <a:pt x="1" y="0"/>
                  </a:moveTo>
                  <a:cubicBezTo>
                    <a:pt x="1" y="0"/>
                    <a:pt x="2493" y="61"/>
                    <a:pt x="3162" y="1520"/>
                  </a:cubicBezTo>
                </a:path>
              </a:pathLst>
            </a:custGeom>
            <a:noFill/>
            <a:ln w="13675" cap="flat" cmpd="sng">
              <a:solidFill>
                <a:srgbClr val="84B67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5571050" y="1306550"/>
              <a:ext cx="74475" cy="37250"/>
            </a:xfrm>
            <a:custGeom>
              <a:avLst/>
              <a:gdLst/>
              <a:ahLst/>
              <a:cxnLst/>
              <a:rect l="l" t="t" r="r" b="b"/>
              <a:pathLst>
                <a:path w="2979" h="1490" fill="none" extrusionOk="0">
                  <a:moveTo>
                    <a:pt x="0" y="1490"/>
                  </a:moveTo>
                  <a:cubicBezTo>
                    <a:pt x="0" y="1490"/>
                    <a:pt x="638" y="304"/>
                    <a:pt x="2979" y="0"/>
                  </a:cubicBezTo>
                </a:path>
              </a:pathLst>
            </a:custGeom>
            <a:noFill/>
            <a:ln w="13675" cap="flat" cmpd="sng">
              <a:solidFill>
                <a:srgbClr val="84B67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501900" y="1368100"/>
              <a:ext cx="56250" cy="26625"/>
            </a:xfrm>
            <a:custGeom>
              <a:avLst/>
              <a:gdLst/>
              <a:ahLst/>
              <a:cxnLst/>
              <a:rect l="l" t="t" r="r" b="b"/>
              <a:pathLst>
                <a:path w="2250" h="1065" fill="none" extrusionOk="0">
                  <a:moveTo>
                    <a:pt x="2249" y="1064"/>
                  </a:moveTo>
                  <a:cubicBezTo>
                    <a:pt x="2249" y="0"/>
                    <a:pt x="0" y="365"/>
                    <a:pt x="0" y="365"/>
                  </a:cubicBezTo>
                </a:path>
              </a:pathLst>
            </a:custGeom>
            <a:noFill/>
            <a:ln w="13675" cap="flat" cmpd="sng">
              <a:solidFill>
                <a:srgbClr val="84B67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5318750" y="1488925"/>
              <a:ext cx="429375" cy="492300"/>
            </a:xfrm>
            <a:custGeom>
              <a:avLst/>
              <a:gdLst/>
              <a:ahLst/>
              <a:cxnLst/>
              <a:rect l="l" t="t" r="r" b="b"/>
              <a:pathLst>
                <a:path w="17175" h="19692" extrusionOk="0">
                  <a:moveTo>
                    <a:pt x="2493" y="0"/>
                  </a:moveTo>
                  <a:lnTo>
                    <a:pt x="2493" y="365"/>
                  </a:lnTo>
                  <a:cubicBezTo>
                    <a:pt x="2493" y="2918"/>
                    <a:pt x="1855" y="5410"/>
                    <a:pt x="852" y="7751"/>
                  </a:cubicBezTo>
                  <a:cubicBezTo>
                    <a:pt x="274" y="9088"/>
                    <a:pt x="1" y="10578"/>
                    <a:pt x="183" y="12128"/>
                  </a:cubicBezTo>
                  <a:cubicBezTo>
                    <a:pt x="639" y="16049"/>
                    <a:pt x="3770" y="19210"/>
                    <a:pt x="7691" y="19636"/>
                  </a:cubicBezTo>
                  <a:cubicBezTo>
                    <a:pt x="8022" y="19673"/>
                    <a:pt x="8350" y="19691"/>
                    <a:pt x="8674" y="19691"/>
                  </a:cubicBezTo>
                  <a:cubicBezTo>
                    <a:pt x="13371" y="19691"/>
                    <a:pt x="17174" y="15875"/>
                    <a:pt x="17174" y="11155"/>
                  </a:cubicBezTo>
                  <a:cubicBezTo>
                    <a:pt x="17174" y="9848"/>
                    <a:pt x="16901" y="8632"/>
                    <a:pt x="16384" y="7508"/>
                  </a:cubicBezTo>
                  <a:cubicBezTo>
                    <a:pt x="15290" y="5259"/>
                    <a:pt x="14834" y="2736"/>
                    <a:pt x="14834" y="213"/>
                  </a:cubicBezTo>
                  <a:lnTo>
                    <a:pt x="14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5503925" y="1399100"/>
              <a:ext cx="352775" cy="180025"/>
            </a:xfrm>
            <a:custGeom>
              <a:avLst/>
              <a:gdLst/>
              <a:ahLst/>
              <a:cxnLst/>
              <a:rect l="l" t="t" r="r" b="b"/>
              <a:pathLst>
                <a:path w="14111" h="7201" extrusionOk="0">
                  <a:moveTo>
                    <a:pt x="4644" y="0"/>
                  </a:moveTo>
                  <a:cubicBezTo>
                    <a:pt x="4212" y="0"/>
                    <a:pt x="3789" y="59"/>
                    <a:pt x="3384" y="189"/>
                  </a:cubicBezTo>
                  <a:cubicBezTo>
                    <a:pt x="1" y="1251"/>
                    <a:pt x="3151" y="7201"/>
                    <a:pt x="7912" y="7201"/>
                  </a:cubicBezTo>
                  <a:cubicBezTo>
                    <a:pt x="8327" y="7201"/>
                    <a:pt x="8754" y="7156"/>
                    <a:pt x="9190" y="7058"/>
                  </a:cubicBezTo>
                  <a:cubicBezTo>
                    <a:pt x="14110" y="5980"/>
                    <a:pt x="8975" y="0"/>
                    <a:pt x="4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5362825" y="1587675"/>
              <a:ext cx="338950" cy="80325"/>
            </a:xfrm>
            <a:custGeom>
              <a:avLst/>
              <a:gdLst/>
              <a:ahLst/>
              <a:cxnLst/>
              <a:rect l="l" t="t" r="r" b="b"/>
              <a:pathLst>
                <a:path w="13558" h="3213" extrusionOk="0">
                  <a:moveTo>
                    <a:pt x="9510" y="668"/>
                  </a:moveTo>
                  <a:cubicBezTo>
                    <a:pt x="9512" y="669"/>
                    <a:pt x="9513" y="670"/>
                    <a:pt x="9514" y="670"/>
                  </a:cubicBezTo>
                  <a:cubicBezTo>
                    <a:pt x="9788" y="822"/>
                    <a:pt x="10062" y="974"/>
                    <a:pt x="10305" y="1157"/>
                  </a:cubicBezTo>
                  <a:cubicBezTo>
                    <a:pt x="10518" y="1369"/>
                    <a:pt x="10700" y="1612"/>
                    <a:pt x="10761" y="1916"/>
                  </a:cubicBezTo>
                  <a:cubicBezTo>
                    <a:pt x="10791" y="2190"/>
                    <a:pt x="10639" y="2494"/>
                    <a:pt x="10366" y="2616"/>
                  </a:cubicBezTo>
                  <a:cubicBezTo>
                    <a:pt x="10122" y="2767"/>
                    <a:pt x="9818" y="2828"/>
                    <a:pt x="9514" y="2828"/>
                  </a:cubicBezTo>
                  <a:cubicBezTo>
                    <a:pt x="9211" y="2828"/>
                    <a:pt x="8876" y="2737"/>
                    <a:pt x="8694" y="2524"/>
                  </a:cubicBezTo>
                  <a:cubicBezTo>
                    <a:pt x="8511" y="2281"/>
                    <a:pt x="8511" y="1947"/>
                    <a:pt x="8633" y="1673"/>
                  </a:cubicBezTo>
                  <a:cubicBezTo>
                    <a:pt x="8793" y="1240"/>
                    <a:pt x="9124" y="909"/>
                    <a:pt x="9510" y="668"/>
                  </a:cubicBezTo>
                  <a:close/>
                  <a:moveTo>
                    <a:pt x="4952" y="603"/>
                  </a:moveTo>
                  <a:cubicBezTo>
                    <a:pt x="5046" y="643"/>
                    <a:pt x="5138" y="686"/>
                    <a:pt x="5229" y="731"/>
                  </a:cubicBezTo>
                  <a:cubicBezTo>
                    <a:pt x="5381" y="792"/>
                    <a:pt x="5502" y="883"/>
                    <a:pt x="5624" y="944"/>
                  </a:cubicBezTo>
                  <a:lnTo>
                    <a:pt x="5837" y="1065"/>
                  </a:lnTo>
                  <a:lnTo>
                    <a:pt x="6019" y="1217"/>
                  </a:lnTo>
                  <a:cubicBezTo>
                    <a:pt x="6262" y="1400"/>
                    <a:pt x="6475" y="1612"/>
                    <a:pt x="6596" y="1886"/>
                  </a:cubicBezTo>
                  <a:cubicBezTo>
                    <a:pt x="6718" y="2160"/>
                    <a:pt x="6657" y="2494"/>
                    <a:pt x="6475" y="2707"/>
                  </a:cubicBezTo>
                  <a:cubicBezTo>
                    <a:pt x="6262" y="2919"/>
                    <a:pt x="5989" y="3041"/>
                    <a:pt x="5685" y="3071"/>
                  </a:cubicBezTo>
                  <a:cubicBezTo>
                    <a:pt x="5559" y="3084"/>
                    <a:pt x="5433" y="3091"/>
                    <a:pt x="5307" y="3091"/>
                  </a:cubicBezTo>
                  <a:cubicBezTo>
                    <a:pt x="5129" y="3091"/>
                    <a:pt x="4951" y="3077"/>
                    <a:pt x="4773" y="3041"/>
                  </a:cubicBezTo>
                  <a:cubicBezTo>
                    <a:pt x="4469" y="2980"/>
                    <a:pt x="4195" y="2859"/>
                    <a:pt x="3982" y="2616"/>
                  </a:cubicBezTo>
                  <a:cubicBezTo>
                    <a:pt x="3800" y="2403"/>
                    <a:pt x="3739" y="2099"/>
                    <a:pt x="3830" y="1825"/>
                  </a:cubicBezTo>
                  <a:cubicBezTo>
                    <a:pt x="3891" y="1521"/>
                    <a:pt x="4074" y="1278"/>
                    <a:pt x="4286" y="1065"/>
                  </a:cubicBezTo>
                  <a:cubicBezTo>
                    <a:pt x="4488" y="877"/>
                    <a:pt x="4713" y="725"/>
                    <a:pt x="4952" y="603"/>
                  </a:cubicBezTo>
                  <a:close/>
                  <a:moveTo>
                    <a:pt x="6941" y="0"/>
                  </a:moveTo>
                  <a:cubicBezTo>
                    <a:pt x="6586" y="0"/>
                    <a:pt x="6227" y="37"/>
                    <a:pt x="5867" y="123"/>
                  </a:cubicBezTo>
                  <a:cubicBezTo>
                    <a:pt x="5525" y="192"/>
                    <a:pt x="5182" y="308"/>
                    <a:pt x="4867" y="479"/>
                  </a:cubicBezTo>
                  <a:lnTo>
                    <a:pt x="4867" y="479"/>
                  </a:lnTo>
                  <a:cubicBezTo>
                    <a:pt x="4285" y="243"/>
                    <a:pt x="3653" y="123"/>
                    <a:pt x="3023" y="123"/>
                  </a:cubicBezTo>
                  <a:cubicBezTo>
                    <a:pt x="1911" y="123"/>
                    <a:pt x="807" y="498"/>
                    <a:pt x="1" y="1278"/>
                  </a:cubicBezTo>
                  <a:cubicBezTo>
                    <a:pt x="804" y="553"/>
                    <a:pt x="1850" y="181"/>
                    <a:pt x="2913" y="181"/>
                  </a:cubicBezTo>
                  <a:cubicBezTo>
                    <a:pt x="3097" y="181"/>
                    <a:pt x="3282" y="192"/>
                    <a:pt x="3466" y="214"/>
                  </a:cubicBezTo>
                  <a:cubicBezTo>
                    <a:pt x="3910" y="259"/>
                    <a:pt x="4354" y="368"/>
                    <a:pt x="4775" y="530"/>
                  </a:cubicBezTo>
                  <a:lnTo>
                    <a:pt x="4775" y="530"/>
                  </a:lnTo>
                  <a:cubicBezTo>
                    <a:pt x="4565" y="653"/>
                    <a:pt x="4369" y="800"/>
                    <a:pt x="4195" y="974"/>
                  </a:cubicBezTo>
                  <a:cubicBezTo>
                    <a:pt x="3952" y="1187"/>
                    <a:pt x="3770" y="1460"/>
                    <a:pt x="3679" y="1795"/>
                  </a:cubicBezTo>
                  <a:cubicBezTo>
                    <a:pt x="3587" y="2099"/>
                    <a:pt x="3679" y="2464"/>
                    <a:pt x="3891" y="2707"/>
                  </a:cubicBezTo>
                  <a:cubicBezTo>
                    <a:pt x="4104" y="2950"/>
                    <a:pt x="4438" y="3102"/>
                    <a:pt x="4742" y="3163"/>
                  </a:cubicBezTo>
                  <a:cubicBezTo>
                    <a:pt x="4920" y="3198"/>
                    <a:pt x="5109" y="3213"/>
                    <a:pt x="5296" y="3213"/>
                  </a:cubicBezTo>
                  <a:cubicBezTo>
                    <a:pt x="5428" y="3213"/>
                    <a:pt x="5559" y="3206"/>
                    <a:pt x="5685" y="3193"/>
                  </a:cubicBezTo>
                  <a:cubicBezTo>
                    <a:pt x="6019" y="3132"/>
                    <a:pt x="6323" y="3011"/>
                    <a:pt x="6566" y="2767"/>
                  </a:cubicBezTo>
                  <a:cubicBezTo>
                    <a:pt x="6779" y="2524"/>
                    <a:pt x="6840" y="2160"/>
                    <a:pt x="6688" y="1856"/>
                  </a:cubicBezTo>
                  <a:cubicBezTo>
                    <a:pt x="6260" y="1283"/>
                    <a:pt x="5689" y="847"/>
                    <a:pt x="5047" y="556"/>
                  </a:cubicBezTo>
                  <a:lnTo>
                    <a:pt x="5047" y="556"/>
                  </a:lnTo>
                  <a:cubicBezTo>
                    <a:pt x="5320" y="427"/>
                    <a:pt x="5609" y="336"/>
                    <a:pt x="5897" y="275"/>
                  </a:cubicBezTo>
                  <a:cubicBezTo>
                    <a:pt x="6266" y="201"/>
                    <a:pt x="6645" y="161"/>
                    <a:pt x="7022" y="161"/>
                  </a:cubicBezTo>
                  <a:cubicBezTo>
                    <a:pt x="7267" y="161"/>
                    <a:pt x="7512" y="178"/>
                    <a:pt x="7752" y="214"/>
                  </a:cubicBezTo>
                  <a:cubicBezTo>
                    <a:pt x="8316" y="299"/>
                    <a:pt x="8881" y="410"/>
                    <a:pt x="9397" y="620"/>
                  </a:cubicBezTo>
                  <a:lnTo>
                    <a:pt x="9397" y="620"/>
                  </a:lnTo>
                  <a:cubicBezTo>
                    <a:pt x="9016" y="868"/>
                    <a:pt x="8694" y="1209"/>
                    <a:pt x="8542" y="1643"/>
                  </a:cubicBezTo>
                  <a:cubicBezTo>
                    <a:pt x="8420" y="1947"/>
                    <a:pt x="8420" y="2312"/>
                    <a:pt x="8633" y="2585"/>
                  </a:cubicBezTo>
                  <a:cubicBezTo>
                    <a:pt x="8820" y="2825"/>
                    <a:pt x="9101" y="2925"/>
                    <a:pt x="9393" y="2925"/>
                  </a:cubicBezTo>
                  <a:cubicBezTo>
                    <a:pt x="9433" y="2925"/>
                    <a:pt x="9474" y="2923"/>
                    <a:pt x="9514" y="2919"/>
                  </a:cubicBezTo>
                  <a:cubicBezTo>
                    <a:pt x="9818" y="2919"/>
                    <a:pt x="10153" y="2889"/>
                    <a:pt x="10426" y="2707"/>
                  </a:cubicBezTo>
                  <a:cubicBezTo>
                    <a:pt x="10730" y="2555"/>
                    <a:pt x="10913" y="2220"/>
                    <a:pt x="10882" y="1886"/>
                  </a:cubicBezTo>
                  <a:cubicBezTo>
                    <a:pt x="10821" y="1552"/>
                    <a:pt x="10609" y="1278"/>
                    <a:pt x="10366" y="1065"/>
                  </a:cubicBezTo>
                  <a:cubicBezTo>
                    <a:pt x="10171" y="871"/>
                    <a:pt x="9901" y="727"/>
                    <a:pt x="9647" y="588"/>
                  </a:cubicBezTo>
                  <a:lnTo>
                    <a:pt x="9647" y="588"/>
                  </a:lnTo>
                  <a:cubicBezTo>
                    <a:pt x="9733" y="540"/>
                    <a:pt x="9821" y="497"/>
                    <a:pt x="9910" y="457"/>
                  </a:cubicBezTo>
                  <a:cubicBezTo>
                    <a:pt x="10372" y="263"/>
                    <a:pt x="10873" y="166"/>
                    <a:pt x="11366" y="166"/>
                  </a:cubicBezTo>
                  <a:cubicBezTo>
                    <a:pt x="11489" y="166"/>
                    <a:pt x="11612" y="172"/>
                    <a:pt x="11733" y="184"/>
                  </a:cubicBezTo>
                  <a:cubicBezTo>
                    <a:pt x="12372" y="214"/>
                    <a:pt x="12980" y="336"/>
                    <a:pt x="13557" y="549"/>
                  </a:cubicBezTo>
                  <a:cubicBezTo>
                    <a:pt x="12980" y="336"/>
                    <a:pt x="12372" y="184"/>
                    <a:pt x="11733" y="123"/>
                  </a:cubicBezTo>
                  <a:cubicBezTo>
                    <a:pt x="11637" y="118"/>
                    <a:pt x="11540" y="116"/>
                    <a:pt x="11443" y="116"/>
                  </a:cubicBezTo>
                  <a:cubicBezTo>
                    <a:pt x="10924" y="116"/>
                    <a:pt x="10391" y="187"/>
                    <a:pt x="9879" y="366"/>
                  </a:cubicBezTo>
                  <a:cubicBezTo>
                    <a:pt x="9764" y="415"/>
                    <a:pt x="9650" y="471"/>
                    <a:pt x="9539" y="534"/>
                  </a:cubicBezTo>
                  <a:lnTo>
                    <a:pt x="9539" y="534"/>
                  </a:lnTo>
                  <a:cubicBezTo>
                    <a:pt x="8973" y="299"/>
                    <a:pt x="8377" y="152"/>
                    <a:pt x="7752" y="62"/>
                  </a:cubicBezTo>
                  <a:cubicBezTo>
                    <a:pt x="7486" y="22"/>
                    <a:pt x="7215" y="0"/>
                    <a:pt x="6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5324825" y="1676600"/>
              <a:ext cx="403525" cy="90500"/>
            </a:xfrm>
            <a:custGeom>
              <a:avLst/>
              <a:gdLst/>
              <a:ahLst/>
              <a:cxnLst/>
              <a:rect l="l" t="t" r="r" b="b"/>
              <a:pathLst>
                <a:path w="16141" h="3620" extrusionOk="0">
                  <a:moveTo>
                    <a:pt x="13962" y="1100"/>
                  </a:moveTo>
                  <a:lnTo>
                    <a:pt x="13962" y="1100"/>
                  </a:lnTo>
                  <a:cubicBezTo>
                    <a:pt x="14209" y="1170"/>
                    <a:pt x="14454" y="1276"/>
                    <a:pt x="14652" y="1429"/>
                  </a:cubicBezTo>
                  <a:cubicBezTo>
                    <a:pt x="14956" y="1612"/>
                    <a:pt x="15138" y="1946"/>
                    <a:pt x="15047" y="2280"/>
                  </a:cubicBezTo>
                  <a:cubicBezTo>
                    <a:pt x="14925" y="2615"/>
                    <a:pt x="14621" y="2828"/>
                    <a:pt x="14287" y="2949"/>
                  </a:cubicBezTo>
                  <a:cubicBezTo>
                    <a:pt x="14176" y="2994"/>
                    <a:pt x="14048" y="3022"/>
                    <a:pt x="13928" y="3022"/>
                  </a:cubicBezTo>
                  <a:cubicBezTo>
                    <a:pt x="13884" y="3022"/>
                    <a:pt x="13841" y="3018"/>
                    <a:pt x="13800" y="3010"/>
                  </a:cubicBezTo>
                  <a:cubicBezTo>
                    <a:pt x="13618" y="2980"/>
                    <a:pt x="13497" y="2858"/>
                    <a:pt x="13436" y="2706"/>
                  </a:cubicBezTo>
                  <a:cubicBezTo>
                    <a:pt x="13314" y="2402"/>
                    <a:pt x="13405" y="2007"/>
                    <a:pt x="13557" y="1703"/>
                  </a:cubicBezTo>
                  <a:cubicBezTo>
                    <a:pt x="13663" y="1492"/>
                    <a:pt x="13798" y="1280"/>
                    <a:pt x="13962" y="1100"/>
                  </a:cubicBezTo>
                  <a:close/>
                  <a:moveTo>
                    <a:pt x="9644" y="2055"/>
                  </a:moveTo>
                  <a:cubicBezTo>
                    <a:pt x="9950" y="2111"/>
                    <a:pt x="10274" y="2171"/>
                    <a:pt x="10548" y="2280"/>
                  </a:cubicBezTo>
                  <a:cubicBezTo>
                    <a:pt x="10731" y="2341"/>
                    <a:pt x="10883" y="2402"/>
                    <a:pt x="11034" y="2493"/>
                  </a:cubicBezTo>
                  <a:cubicBezTo>
                    <a:pt x="11186" y="2584"/>
                    <a:pt x="11308" y="2706"/>
                    <a:pt x="11338" y="2828"/>
                  </a:cubicBezTo>
                  <a:cubicBezTo>
                    <a:pt x="11369" y="2980"/>
                    <a:pt x="11278" y="3101"/>
                    <a:pt x="11126" y="3192"/>
                  </a:cubicBezTo>
                  <a:cubicBezTo>
                    <a:pt x="10974" y="3284"/>
                    <a:pt x="10822" y="3314"/>
                    <a:pt x="10639" y="3375"/>
                  </a:cubicBezTo>
                  <a:cubicBezTo>
                    <a:pt x="10389" y="3443"/>
                    <a:pt x="10121" y="3477"/>
                    <a:pt x="9861" y="3477"/>
                  </a:cubicBezTo>
                  <a:cubicBezTo>
                    <a:pt x="9775" y="3477"/>
                    <a:pt x="9689" y="3473"/>
                    <a:pt x="9606" y="3466"/>
                  </a:cubicBezTo>
                  <a:cubicBezTo>
                    <a:pt x="9454" y="3435"/>
                    <a:pt x="9272" y="3375"/>
                    <a:pt x="9180" y="3284"/>
                  </a:cubicBezTo>
                  <a:cubicBezTo>
                    <a:pt x="9059" y="3162"/>
                    <a:pt x="9028" y="3010"/>
                    <a:pt x="9089" y="2828"/>
                  </a:cubicBezTo>
                  <a:cubicBezTo>
                    <a:pt x="9174" y="2544"/>
                    <a:pt x="9392" y="2286"/>
                    <a:pt x="9644" y="2055"/>
                  </a:cubicBezTo>
                  <a:close/>
                  <a:moveTo>
                    <a:pt x="4143" y="2059"/>
                  </a:moveTo>
                  <a:cubicBezTo>
                    <a:pt x="4150" y="2062"/>
                    <a:pt x="4158" y="2065"/>
                    <a:pt x="4165" y="2068"/>
                  </a:cubicBezTo>
                  <a:cubicBezTo>
                    <a:pt x="4469" y="2189"/>
                    <a:pt x="4803" y="2402"/>
                    <a:pt x="4895" y="2736"/>
                  </a:cubicBezTo>
                  <a:cubicBezTo>
                    <a:pt x="4925" y="2888"/>
                    <a:pt x="4834" y="3071"/>
                    <a:pt x="4712" y="3162"/>
                  </a:cubicBezTo>
                  <a:cubicBezTo>
                    <a:pt x="4591" y="3284"/>
                    <a:pt x="4439" y="3405"/>
                    <a:pt x="4287" y="3435"/>
                  </a:cubicBezTo>
                  <a:cubicBezTo>
                    <a:pt x="4172" y="3477"/>
                    <a:pt x="4050" y="3497"/>
                    <a:pt x="3928" y="3497"/>
                  </a:cubicBezTo>
                  <a:cubicBezTo>
                    <a:pt x="3695" y="3497"/>
                    <a:pt x="3463" y="3423"/>
                    <a:pt x="3284" y="3284"/>
                  </a:cubicBezTo>
                  <a:cubicBezTo>
                    <a:pt x="3162" y="3192"/>
                    <a:pt x="3071" y="3040"/>
                    <a:pt x="3040" y="2858"/>
                  </a:cubicBezTo>
                  <a:cubicBezTo>
                    <a:pt x="3040" y="2706"/>
                    <a:pt x="3132" y="2554"/>
                    <a:pt x="3253" y="2463"/>
                  </a:cubicBezTo>
                  <a:cubicBezTo>
                    <a:pt x="3506" y="2266"/>
                    <a:pt x="3810" y="2148"/>
                    <a:pt x="4143" y="2059"/>
                  </a:cubicBezTo>
                  <a:close/>
                  <a:moveTo>
                    <a:pt x="16141" y="1"/>
                  </a:moveTo>
                  <a:cubicBezTo>
                    <a:pt x="15411" y="122"/>
                    <a:pt x="14743" y="396"/>
                    <a:pt x="14165" y="852"/>
                  </a:cubicBezTo>
                  <a:cubicBezTo>
                    <a:pt x="14104" y="899"/>
                    <a:pt x="14045" y="950"/>
                    <a:pt x="13987" y="1003"/>
                  </a:cubicBezTo>
                  <a:lnTo>
                    <a:pt x="13987" y="1003"/>
                  </a:lnTo>
                  <a:cubicBezTo>
                    <a:pt x="13897" y="979"/>
                    <a:pt x="13804" y="959"/>
                    <a:pt x="13709" y="943"/>
                  </a:cubicBezTo>
                  <a:cubicBezTo>
                    <a:pt x="13384" y="888"/>
                    <a:pt x="13052" y="859"/>
                    <a:pt x="12721" y="859"/>
                  </a:cubicBezTo>
                  <a:cubicBezTo>
                    <a:pt x="11605" y="859"/>
                    <a:pt x="10491" y="1183"/>
                    <a:pt x="9626" y="1899"/>
                  </a:cubicBezTo>
                  <a:lnTo>
                    <a:pt x="9626" y="1899"/>
                  </a:lnTo>
                  <a:cubicBezTo>
                    <a:pt x="9599" y="1894"/>
                    <a:pt x="9572" y="1890"/>
                    <a:pt x="9545" y="1885"/>
                  </a:cubicBezTo>
                  <a:cubicBezTo>
                    <a:pt x="8846" y="1764"/>
                    <a:pt x="8116" y="1733"/>
                    <a:pt x="7417" y="1703"/>
                  </a:cubicBezTo>
                  <a:cubicBezTo>
                    <a:pt x="7150" y="1692"/>
                    <a:pt x="6883" y="1685"/>
                    <a:pt x="6618" y="1685"/>
                  </a:cubicBezTo>
                  <a:cubicBezTo>
                    <a:pt x="6158" y="1685"/>
                    <a:pt x="5703" y="1706"/>
                    <a:pt x="5259" y="1764"/>
                  </a:cubicBezTo>
                  <a:cubicBezTo>
                    <a:pt x="4895" y="1794"/>
                    <a:pt x="4530" y="1825"/>
                    <a:pt x="4195" y="1916"/>
                  </a:cubicBezTo>
                  <a:cubicBezTo>
                    <a:pt x="4164" y="1924"/>
                    <a:pt x="4133" y="1932"/>
                    <a:pt x="4102" y="1940"/>
                  </a:cubicBezTo>
                  <a:lnTo>
                    <a:pt x="4102" y="1940"/>
                  </a:lnTo>
                  <a:cubicBezTo>
                    <a:pt x="3673" y="1783"/>
                    <a:pt x="3211" y="1731"/>
                    <a:pt x="2753" y="1731"/>
                  </a:cubicBezTo>
                  <a:cubicBezTo>
                    <a:pt x="2522" y="1731"/>
                    <a:pt x="2292" y="1744"/>
                    <a:pt x="2068" y="1764"/>
                  </a:cubicBezTo>
                  <a:cubicBezTo>
                    <a:pt x="1338" y="1855"/>
                    <a:pt x="639" y="2068"/>
                    <a:pt x="1" y="2341"/>
                  </a:cubicBezTo>
                  <a:cubicBezTo>
                    <a:pt x="670" y="2068"/>
                    <a:pt x="1338" y="1885"/>
                    <a:pt x="2068" y="1794"/>
                  </a:cubicBezTo>
                  <a:cubicBezTo>
                    <a:pt x="2229" y="1780"/>
                    <a:pt x="2391" y="1773"/>
                    <a:pt x="2554" y="1773"/>
                  </a:cubicBezTo>
                  <a:cubicBezTo>
                    <a:pt x="3022" y="1773"/>
                    <a:pt x="3495" y="1835"/>
                    <a:pt x="3945" y="1986"/>
                  </a:cubicBezTo>
                  <a:lnTo>
                    <a:pt x="3945" y="1986"/>
                  </a:lnTo>
                  <a:cubicBezTo>
                    <a:pt x="3676" y="2070"/>
                    <a:pt x="3425" y="2185"/>
                    <a:pt x="3192" y="2372"/>
                  </a:cubicBezTo>
                  <a:cubicBezTo>
                    <a:pt x="3040" y="2493"/>
                    <a:pt x="2949" y="2676"/>
                    <a:pt x="2949" y="2888"/>
                  </a:cubicBezTo>
                  <a:cubicBezTo>
                    <a:pt x="2949" y="3071"/>
                    <a:pt x="3071" y="3253"/>
                    <a:pt x="3223" y="3375"/>
                  </a:cubicBezTo>
                  <a:cubicBezTo>
                    <a:pt x="3422" y="3514"/>
                    <a:pt x="3675" y="3589"/>
                    <a:pt x="3927" y="3589"/>
                  </a:cubicBezTo>
                  <a:cubicBezTo>
                    <a:pt x="4060" y="3589"/>
                    <a:pt x="4192" y="3568"/>
                    <a:pt x="4317" y="3527"/>
                  </a:cubicBezTo>
                  <a:cubicBezTo>
                    <a:pt x="4469" y="3466"/>
                    <a:pt x="4651" y="3375"/>
                    <a:pt x="4773" y="3253"/>
                  </a:cubicBezTo>
                  <a:cubicBezTo>
                    <a:pt x="4895" y="3101"/>
                    <a:pt x="5016" y="2919"/>
                    <a:pt x="4955" y="2706"/>
                  </a:cubicBezTo>
                  <a:cubicBezTo>
                    <a:pt x="4925" y="2524"/>
                    <a:pt x="4803" y="2372"/>
                    <a:pt x="4651" y="2250"/>
                  </a:cubicBezTo>
                  <a:cubicBezTo>
                    <a:pt x="4556" y="2154"/>
                    <a:pt x="4422" y="2077"/>
                    <a:pt x="4295" y="2019"/>
                  </a:cubicBezTo>
                  <a:lnTo>
                    <a:pt x="4295" y="2019"/>
                  </a:lnTo>
                  <a:cubicBezTo>
                    <a:pt x="4610" y="1942"/>
                    <a:pt x="4948" y="1914"/>
                    <a:pt x="5259" y="1885"/>
                  </a:cubicBezTo>
                  <a:cubicBezTo>
                    <a:pt x="5697" y="1831"/>
                    <a:pt x="6124" y="1820"/>
                    <a:pt x="6553" y="1820"/>
                  </a:cubicBezTo>
                  <a:cubicBezTo>
                    <a:pt x="6839" y="1820"/>
                    <a:pt x="7126" y="1825"/>
                    <a:pt x="7417" y="1825"/>
                  </a:cubicBezTo>
                  <a:cubicBezTo>
                    <a:pt x="8096" y="1854"/>
                    <a:pt x="8804" y="1912"/>
                    <a:pt x="9484" y="2027"/>
                  </a:cubicBezTo>
                  <a:lnTo>
                    <a:pt x="9484" y="2027"/>
                  </a:lnTo>
                  <a:cubicBezTo>
                    <a:pt x="9254" y="2243"/>
                    <a:pt x="9041" y="2487"/>
                    <a:pt x="8937" y="2797"/>
                  </a:cubicBezTo>
                  <a:cubicBezTo>
                    <a:pt x="8907" y="2980"/>
                    <a:pt x="8907" y="3223"/>
                    <a:pt x="9059" y="3375"/>
                  </a:cubicBezTo>
                  <a:cubicBezTo>
                    <a:pt x="9211" y="3527"/>
                    <a:pt x="9424" y="3587"/>
                    <a:pt x="9606" y="3587"/>
                  </a:cubicBezTo>
                  <a:cubicBezTo>
                    <a:pt x="9735" y="3609"/>
                    <a:pt x="9864" y="3619"/>
                    <a:pt x="9994" y="3619"/>
                  </a:cubicBezTo>
                  <a:cubicBezTo>
                    <a:pt x="10229" y="3619"/>
                    <a:pt x="10465" y="3586"/>
                    <a:pt x="10700" y="3527"/>
                  </a:cubicBezTo>
                  <a:cubicBezTo>
                    <a:pt x="10852" y="3466"/>
                    <a:pt x="11034" y="3405"/>
                    <a:pt x="11217" y="3314"/>
                  </a:cubicBezTo>
                  <a:cubicBezTo>
                    <a:pt x="11278" y="3284"/>
                    <a:pt x="11369" y="3192"/>
                    <a:pt x="11430" y="3132"/>
                  </a:cubicBezTo>
                  <a:cubicBezTo>
                    <a:pt x="11490" y="3040"/>
                    <a:pt x="11521" y="2919"/>
                    <a:pt x="11490" y="2797"/>
                  </a:cubicBezTo>
                  <a:cubicBezTo>
                    <a:pt x="11460" y="2584"/>
                    <a:pt x="11278" y="2463"/>
                    <a:pt x="11126" y="2372"/>
                  </a:cubicBezTo>
                  <a:cubicBezTo>
                    <a:pt x="10943" y="2280"/>
                    <a:pt x="10791" y="2189"/>
                    <a:pt x="10609" y="2128"/>
                  </a:cubicBezTo>
                  <a:cubicBezTo>
                    <a:pt x="10351" y="2058"/>
                    <a:pt x="10074" y="1988"/>
                    <a:pt x="9794" y="1931"/>
                  </a:cubicBezTo>
                  <a:lnTo>
                    <a:pt x="9794" y="1931"/>
                  </a:lnTo>
                  <a:cubicBezTo>
                    <a:pt x="10652" y="1281"/>
                    <a:pt x="11751" y="969"/>
                    <a:pt x="12830" y="969"/>
                  </a:cubicBezTo>
                  <a:cubicBezTo>
                    <a:pt x="13116" y="969"/>
                    <a:pt x="13401" y="991"/>
                    <a:pt x="13679" y="1034"/>
                  </a:cubicBezTo>
                  <a:cubicBezTo>
                    <a:pt x="13753" y="1048"/>
                    <a:pt x="13829" y="1064"/>
                    <a:pt x="13905" y="1084"/>
                  </a:cubicBezTo>
                  <a:lnTo>
                    <a:pt x="13905" y="1084"/>
                  </a:lnTo>
                  <a:cubicBezTo>
                    <a:pt x="13740" y="1253"/>
                    <a:pt x="13598" y="1449"/>
                    <a:pt x="13497" y="1673"/>
                  </a:cubicBezTo>
                  <a:cubicBezTo>
                    <a:pt x="13345" y="2007"/>
                    <a:pt x="13223" y="2372"/>
                    <a:pt x="13345" y="2736"/>
                  </a:cubicBezTo>
                  <a:cubicBezTo>
                    <a:pt x="13436" y="2919"/>
                    <a:pt x="13588" y="3071"/>
                    <a:pt x="13770" y="3101"/>
                  </a:cubicBezTo>
                  <a:cubicBezTo>
                    <a:pt x="13827" y="3109"/>
                    <a:pt x="13882" y="3113"/>
                    <a:pt x="13935" y="3113"/>
                  </a:cubicBezTo>
                  <a:cubicBezTo>
                    <a:pt x="14078" y="3113"/>
                    <a:pt x="14206" y="3085"/>
                    <a:pt x="14317" y="3040"/>
                  </a:cubicBezTo>
                  <a:cubicBezTo>
                    <a:pt x="14682" y="2919"/>
                    <a:pt x="15016" y="2676"/>
                    <a:pt x="15138" y="2311"/>
                  </a:cubicBezTo>
                  <a:cubicBezTo>
                    <a:pt x="15229" y="1946"/>
                    <a:pt x="15016" y="1551"/>
                    <a:pt x="14712" y="1338"/>
                  </a:cubicBezTo>
                  <a:cubicBezTo>
                    <a:pt x="14503" y="1192"/>
                    <a:pt x="14279" y="1088"/>
                    <a:pt x="14041" y="1018"/>
                  </a:cubicBezTo>
                  <a:lnTo>
                    <a:pt x="14041" y="1018"/>
                  </a:lnTo>
                  <a:cubicBezTo>
                    <a:pt x="14090" y="970"/>
                    <a:pt x="14142" y="924"/>
                    <a:pt x="14196" y="882"/>
                  </a:cubicBezTo>
                  <a:cubicBezTo>
                    <a:pt x="14743" y="396"/>
                    <a:pt x="15442" y="122"/>
                    <a:pt x="16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5339275" y="1767800"/>
              <a:ext cx="408825" cy="102600"/>
            </a:xfrm>
            <a:custGeom>
              <a:avLst/>
              <a:gdLst/>
              <a:ahLst/>
              <a:cxnLst/>
              <a:rect l="l" t="t" r="r" b="b"/>
              <a:pathLst>
                <a:path w="16353" h="4104" extrusionOk="0">
                  <a:moveTo>
                    <a:pt x="13265" y="1465"/>
                  </a:moveTo>
                  <a:lnTo>
                    <a:pt x="13265" y="1465"/>
                  </a:lnTo>
                  <a:cubicBezTo>
                    <a:pt x="13342" y="1471"/>
                    <a:pt x="13419" y="1480"/>
                    <a:pt x="13496" y="1490"/>
                  </a:cubicBezTo>
                  <a:cubicBezTo>
                    <a:pt x="13830" y="1520"/>
                    <a:pt x="14165" y="1611"/>
                    <a:pt x="14438" y="1854"/>
                  </a:cubicBezTo>
                  <a:cubicBezTo>
                    <a:pt x="14560" y="1946"/>
                    <a:pt x="14651" y="2098"/>
                    <a:pt x="14651" y="2250"/>
                  </a:cubicBezTo>
                  <a:cubicBezTo>
                    <a:pt x="14651" y="2432"/>
                    <a:pt x="14530" y="2553"/>
                    <a:pt x="14408" y="2675"/>
                  </a:cubicBezTo>
                  <a:cubicBezTo>
                    <a:pt x="14231" y="2830"/>
                    <a:pt x="13990" y="2936"/>
                    <a:pt x="13755" y="2936"/>
                  </a:cubicBezTo>
                  <a:cubicBezTo>
                    <a:pt x="13667" y="2936"/>
                    <a:pt x="13579" y="2921"/>
                    <a:pt x="13496" y="2888"/>
                  </a:cubicBezTo>
                  <a:cubicBezTo>
                    <a:pt x="13162" y="2766"/>
                    <a:pt x="12979" y="2402"/>
                    <a:pt x="13040" y="2067"/>
                  </a:cubicBezTo>
                  <a:cubicBezTo>
                    <a:pt x="13060" y="1851"/>
                    <a:pt x="13143" y="1647"/>
                    <a:pt x="13265" y="1465"/>
                  </a:cubicBezTo>
                  <a:close/>
                  <a:moveTo>
                    <a:pt x="9581" y="2213"/>
                  </a:moveTo>
                  <a:cubicBezTo>
                    <a:pt x="9775" y="2242"/>
                    <a:pt x="9964" y="2276"/>
                    <a:pt x="10153" y="2310"/>
                  </a:cubicBezTo>
                  <a:cubicBezTo>
                    <a:pt x="10487" y="2402"/>
                    <a:pt x="10852" y="2493"/>
                    <a:pt x="11034" y="2705"/>
                  </a:cubicBezTo>
                  <a:cubicBezTo>
                    <a:pt x="11156" y="2827"/>
                    <a:pt x="11125" y="2979"/>
                    <a:pt x="11004" y="3070"/>
                  </a:cubicBezTo>
                  <a:cubicBezTo>
                    <a:pt x="10882" y="3192"/>
                    <a:pt x="10760" y="3283"/>
                    <a:pt x="10578" y="3344"/>
                  </a:cubicBezTo>
                  <a:cubicBezTo>
                    <a:pt x="10274" y="3465"/>
                    <a:pt x="9940" y="3526"/>
                    <a:pt x="9605" y="3526"/>
                  </a:cubicBezTo>
                  <a:lnTo>
                    <a:pt x="9362" y="3496"/>
                  </a:lnTo>
                  <a:cubicBezTo>
                    <a:pt x="9271" y="3465"/>
                    <a:pt x="9180" y="3465"/>
                    <a:pt x="9119" y="3435"/>
                  </a:cubicBezTo>
                  <a:cubicBezTo>
                    <a:pt x="8967" y="3344"/>
                    <a:pt x="8906" y="3192"/>
                    <a:pt x="8937" y="3040"/>
                  </a:cubicBezTo>
                  <a:cubicBezTo>
                    <a:pt x="8937" y="2736"/>
                    <a:pt x="9210" y="2462"/>
                    <a:pt x="9484" y="2280"/>
                  </a:cubicBezTo>
                  <a:cubicBezTo>
                    <a:pt x="9516" y="2257"/>
                    <a:pt x="9548" y="2235"/>
                    <a:pt x="9581" y="2213"/>
                  </a:cubicBezTo>
                  <a:close/>
                  <a:moveTo>
                    <a:pt x="4421" y="2695"/>
                  </a:moveTo>
                  <a:cubicBezTo>
                    <a:pt x="4658" y="2765"/>
                    <a:pt x="4890" y="2849"/>
                    <a:pt x="5107" y="2979"/>
                  </a:cubicBezTo>
                  <a:cubicBezTo>
                    <a:pt x="5228" y="3070"/>
                    <a:pt x="5380" y="3192"/>
                    <a:pt x="5472" y="3313"/>
                  </a:cubicBezTo>
                  <a:cubicBezTo>
                    <a:pt x="5502" y="3405"/>
                    <a:pt x="5502" y="3465"/>
                    <a:pt x="5502" y="3526"/>
                  </a:cubicBezTo>
                  <a:cubicBezTo>
                    <a:pt x="5472" y="3617"/>
                    <a:pt x="5441" y="3678"/>
                    <a:pt x="5350" y="3739"/>
                  </a:cubicBezTo>
                  <a:cubicBezTo>
                    <a:pt x="5107" y="3921"/>
                    <a:pt x="4742" y="3982"/>
                    <a:pt x="4377" y="3982"/>
                  </a:cubicBezTo>
                  <a:cubicBezTo>
                    <a:pt x="4333" y="3991"/>
                    <a:pt x="4286" y="3995"/>
                    <a:pt x="4238" y="3995"/>
                  </a:cubicBezTo>
                  <a:cubicBezTo>
                    <a:pt x="4121" y="3995"/>
                    <a:pt x="3998" y="3973"/>
                    <a:pt x="3891" y="3952"/>
                  </a:cubicBezTo>
                  <a:cubicBezTo>
                    <a:pt x="3739" y="3921"/>
                    <a:pt x="3557" y="3830"/>
                    <a:pt x="3526" y="3678"/>
                  </a:cubicBezTo>
                  <a:cubicBezTo>
                    <a:pt x="3496" y="3526"/>
                    <a:pt x="3557" y="3374"/>
                    <a:pt x="3678" y="3253"/>
                  </a:cubicBezTo>
                  <a:cubicBezTo>
                    <a:pt x="3769" y="3101"/>
                    <a:pt x="3921" y="3009"/>
                    <a:pt x="4043" y="2918"/>
                  </a:cubicBezTo>
                  <a:cubicBezTo>
                    <a:pt x="4168" y="2830"/>
                    <a:pt x="4294" y="2758"/>
                    <a:pt x="4421" y="2695"/>
                  </a:cubicBezTo>
                  <a:close/>
                  <a:moveTo>
                    <a:pt x="16353" y="0"/>
                  </a:moveTo>
                  <a:lnTo>
                    <a:pt x="16353" y="0"/>
                  </a:lnTo>
                  <a:cubicBezTo>
                    <a:pt x="15684" y="122"/>
                    <a:pt x="14985" y="274"/>
                    <a:pt x="14347" y="547"/>
                  </a:cubicBezTo>
                  <a:cubicBezTo>
                    <a:pt x="14043" y="730"/>
                    <a:pt x="13709" y="882"/>
                    <a:pt x="13466" y="1155"/>
                  </a:cubicBezTo>
                  <a:cubicBezTo>
                    <a:pt x="13395" y="1210"/>
                    <a:pt x="13330" y="1274"/>
                    <a:pt x="13272" y="1344"/>
                  </a:cubicBezTo>
                  <a:lnTo>
                    <a:pt x="13272" y="1344"/>
                  </a:lnTo>
                  <a:cubicBezTo>
                    <a:pt x="13113" y="1330"/>
                    <a:pt x="12955" y="1324"/>
                    <a:pt x="12797" y="1324"/>
                  </a:cubicBezTo>
                  <a:cubicBezTo>
                    <a:pt x="12331" y="1324"/>
                    <a:pt x="11865" y="1378"/>
                    <a:pt x="11399" y="1459"/>
                  </a:cubicBezTo>
                  <a:cubicBezTo>
                    <a:pt x="10763" y="1570"/>
                    <a:pt x="10128" y="1730"/>
                    <a:pt x="9561" y="2055"/>
                  </a:cubicBezTo>
                  <a:lnTo>
                    <a:pt x="9561" y="2055"/>
                  </a:lnTo>
                  <a:cubicBezTo>
                    <a:pt x="9422" y="2036"/>
                    <a:pt x="9283" y="2019"/>
                    <a:pt x="9149" y="2006"/>
                  </a:cubicBezTo>
                  <a:cubicBezTo>
                    <a:pt x="8722" y="1971"/>
                    <a:pt x="8305" y="1956"/>
                    <a:pt x="7893" y="1956"/>
                  </a:cubicBezTo>
                  <a:cubicBezTo>
                    <a:pt x="7601" y="1956"/>
                    <a:pt x="7311" y="1963"/>
                    <a:pt x="7022" y="1976"/>
                  </a:cubicBezTo>
                  <a:cubicBezTo>
                    <a:pt x="6323" y="2037"/>
                    <a:pt x="5624" y="2128"/>
                    <a:pt x="4955" y="2371"/>
                  </a:cubicBezTo>
                  <a:cubicBezTo>
                    <a:pt x="4761" y="2424"/>
                    <a:pt x="4567" y="2497"/>
                    <a:pt x="4380" y="2591"/>
                  </a:cubicBezTo>
                  <a:lnTo>
                    <a:pt x="4380" y="2591"/>
                  </a:lnTo>
                  <a:cubicBezTo>
                    <a:pt x="4299" y="2566"/>
                    <a:pt x="4218" y="2544"/>
                    <a:pt x="4134" y="2523"/>
                  </a:cubicBezTo>
                  <a:cubicBezTo>
                    <a:pt x="3738" y="2444"/>
                    <a:pt x="3335" y="2408"/>
                    <a:pt x="2930" y="2408"/>
                  </a:cubicBezTo>
                  <a:cubicBezTo>
                    <a:pt x="1935" y="2408"/>
                    <a:pt x="929" y="2625"/>
                    <a:pt x="0" y="2949"/>
                  </a:cubicBezTo>
                  <a:cubicBezTo>
                    <a:pt x="903" y="2661"/>
                    <a:pt x="1847" y="2471"/>
                    <a:pt x="2786" y="2471"/>
                  </a:cubicBezTo>
                  <a:cubicBezTo>
                    <a:pt x="3238" y="2471"/>
                    <a:pt x="3689" y="2515"/>
                    <a:pt x="4134" y="2614"/>
                  </a:cubicBezTo>
                  <a:cubicBezTo>
                    <a:pt x="4178" y="2626"/>
                    <a:pt x="4222" y="2638"/>
                    <a:pt x="4266" y="2650"/>
                  </a:cubicBezTo>
                  <a:lnTo>
                    <a:pt x="4266" y="2650"/>
                  </a:lnTo>
                  <a:cubicBezTo>
                    <a:pt x="4169" y="2704"/>
                    <a:pt x="4074" y="2763"/>
                    <a:pt x="3982" y="2827"/>
                  </a:cubicBezTo>
                  <a:cubicBezTo>
                    <a:pt x="3830" y="2918"/>
                    <a:pt x="3709" y="3040"/>
                    <a:pt x="3587" y="3161"/>
                  </a:cubicBezTo>
                  <a:cubicBezTo>
                    <a:pt x="3465" y="3313"/>
                    <a:pt x="3374" y="3496"/>
                    <a:pt x="3435" y="3709"/>
                  </a:cubicBezTo>
                  <a:cubicBezTo>
                    <a:pt x="3496" y="3921"/>
                    <a:pt x="3678" y="4012"/>
                    <a:pt x="3861" y="4043"/>
                  </a:cubicBezTo>
                  <a:cubicBezTo>
                    <a:pt x="4043" y="4104"/>
                    <a:pt x="4225" y="4104"/>
                    <a:pt x="4408" y="4104"/>
                  </a:cubicBezTo>
                  <a:cubicBezTo>
                    <a:pt x="4742" y="4073"/>
                    <a:pt x="5107" y="4012"/>
                    <a:pt x="5411" y="3800"/>
                  </a:cubicBezTo>
                  <a:cubicBezTo>
                    <a:pt x="5502" y="3739"/>
                    <a:pt x="5563" y="3648"/>
                    <a:pt x="5593" y="3557"/>
                  </a:cubicBezTo>
                  <a:cubicBezTo>
                    <a:pt x="5624" y="3465"/>
                    <a:pt x="5593" y="3374"/>
                    <a:pt x="5532" y="3283"/>
                  </a:cubicBezTo>
                  <a:cubicBezTo>
                    <a:pt x="5441" y="3101"/>
                    <a:pt x="5289" y="3009"/>
                    <a:pt x="5137" y="2918"/>
                  </a:cubicBezTo>
                  <a:cubicBezTo>
                    <a:pt x="4948" y="2805"/>
                    <a:pt x="4748" y="2715"/>
                    <a:pt x="4535" y="2641"/>
                  </a:cubicBezTo>
                  <a:lnTo>
                    <a:pt x="4535" y="2641"/>
                  </a:lnTo>
                  <a:cubicBezTo>
                    <a:pt x="4681" y="2575"/>
                    <a:pt x="4830" y="2519"/>
                    <a:pt x="4985" y="2462"/>
                  </a:cubicBezTo>
                  <a:cubicBezTo>
                    <a:pt x="5654" y="2250"/>
                    <a:pt x="6353" y="2158"/>
                    <a:pt x="7022" y="2128"/>
                  </a:cubicBezTo>
                  <a:cubicBezTo>
                    <a:pt x="7311" y="2115"/>
                    <a:pt x="7601" y="2108"/>
                    <a:pt x="7890" y="2108"/>
                  </a:cubicBezTo>
                  <a:cubicBezTo>
                    <a:pt x="8300" y="2108"/>
                    <a:pt x="8710" y="2123"/>
                    <a:pt x="9119" y="2158"/>
                  </a:cubicBezTo>
                  <a:cubicBezTo>
                    <a:pt x="9201" y="2165"/>
                    <a:pt x="9282" y="2174"/>
                    <a:pt x="9361" y="2183"/>
                  </a:cubicBezTo>
                  <a:lnTo>
                    <a:pt x="9361" y="2183"/>
                  </a:lnTo>
                  <a:cubicBezTo>
                    <a:pt x="9096" y="2392"/>
                    <a:pt x="8814" y="2660"/>
                    <a:pt x="8785" y="3040"/>
                  </a:cubicBezTo>
                  <a:cubicBezTo>
                    <a:pt x="8754" y="3253"/>
                    <a:pt x="8876" y="3465"/>
                    <a:pt x="9058" y="3557"/>
                  </a:cubicBezTo>
                  <a:cubicBezTo>
                    <a:pt x="9119" y="3617"/>
                    <a:pt x="9241" y="3617"/>
                    <a:pt x="9332" y="3648"/>
                  </a:cubicBezTo>
                  <a:lnTo>
                    <a:pt x="9605" y="3678"/>
                  </a:lnTo>
                  <a:cubicBezTo>
                    <a:pt x="9970" y="3678"/>
                    <a:pt x="10305" y="3617"/>
                    <a:pt x="10639" y="3496"/>
                  </a:cubicBezTo>
                  <a:cubicBezTo>
                    <a:pt x="10821" y="3405"/>
                    <a:pt x="10973" y="3313"/>
                    <a:pt x="11125" y="3192"/>
                  </a:cubicBezTo>
                  <a:cubicBezTo>
                    <a:pt x="11186" y="3131"/>
                    <a:pt x="11247" y="3040"/>
                    <a:pt x="11277" y="2918"/>
                  </a:cubicBezTo>
                  <a:cubicBezTo>
                    <a:pt x="11277" y="2797"/>
                    <a:pt x="11247" y="2705"/>
                    <a:pt x="11186" y="2614"/>
                  </a:cubicBezTo>
                  <a:cubicBezTo>
                    <a:pt x="11034" y="2462"/>
                    <a:pt x="10882" y="2371"/>
                    <a:pt x="10700" y="2310"/>
                  </a:cubicBezTo>
                  <a:cubicBezTo>
                    <a:pt x="10548" y="2250"/>
                    <a:pt x="10365" y="2189"/>
                    <a:pt x="10183" y="2158"/>
                  </a:cubicBezTo>
                  <a:cubicBezTo>
                    <a:pt x="10054" y="2135"/>
                    <a:pt x="9921" y="2112"/>
                    <a:pt x="9787" y="2090"/>
                  </a:cubicBezTo>
                  <a:lnTo>
                    <a:pt x="9787" y="2090"/>
                  </a:lnTo>
                  <a:cubicBezTo>
                    <a:pt x="10277" y="1822"/>
                    <a:pt x="10848" y="1681"/>
                    <a:pt x="11399" y="1581"/>
                  </a:cubicBezTo>
                  <a:cubicBezTo>
                    <a:pt x="11865" y="1500"/>
                    <a:pt x="12331" y="1446"/>
                    <a:pt x="12797" y="1446"/>
                  </a:cubicBezTo>
                  <a:cubicBezTo>
                    <a:pt x="12927" y="1446"/>
                    <a:pt x="13056" y="1450"/>
                    <a:pt x="13186" y="1459"/>
                  </a:cubicBezTo>
                  <a:lnTo>
                    <a:pt x="13186" y="1459"/>
                  </a:lnTo>
                  <a:cubicBezTo>
                    <a:pt x="13067" y="1637"/>
                    <a:pt x="12986" y="1847"/>
                    <a:pt x="12949" y="2067"/>
                  </a:cubicBezTo>
                  <a:cubicBezTo>
                    <a:pt x="12888" y="2432"/>
                    <a:pt x="13101" y="2827"/>
                    <a:pt x="13435" y="2949"/>
                  </a:cubicBezTo>
                  <a:cubicBezTo>
                    <a:pt x="13526" y="3009"/>
                    <a:pt x="13618" y="3009"/>
                    <a:pt x="13709" y="3009"/>
                  </a:cubicBezTo>
                  <a:cubicBezTo>
                    <a:pt x="13800" y="3009"/>
                    <a:pt x="13891" y="3009"/>
                    <a:pt x="13982" y="2979"/>
                  </a:cubicBezTo>
                  <a:cubicBezTo>
                    <a:pt x="14165" y="2949"/>
                    <a:pt x="14347" y="2857"/>
                    <a:pt x="14469" y="2736"/>
                  </a:cubicBezTo>
                  <a:cubicBezTo>
                    <a:pt x="14621" y="2614"/>
                    <a:pt x="14742" y="2462"/>
                    <a:pt x="14742" y="2250"/>
                  </a:cubicBezTo>
                  <a:cubicBezTo>
                    <a:pt x="14742" y="2067"/>
                    <a:pt x="14621" y="1885"/>
                    <a:pt x="14499" y="1763"/>
                  </a:cubicBezTo>
                  <a:cubicBezTo>
                    <a:pt x="14226" y="1520"/>
                    <a:pt x="13861" y="1429"/>
                    <a:pt x="13496" y="1368"/>
                  </a:cubicBezTo>
                  <a:cubicBezTo>
                    <a:pt x="13447" y="1362"/>
                    <a:pt x="13398" y="1356"/>
                    <a:pt x="13348" y="1351"/>
                  </a:cubicBezTo>
                  <a:lnTo>
                    <a:pt x="13348" y="1351"/>
                  </a:lnTo>
                  <a:cubicBezTo>
                    <a:pt x="13394" y="1293"/>
                    <a:pt x="13444" y="1238"/>
                    <a:pt x="13496" y="1186"/>
                  </a:cubicBezTo>
                  <a:cubicBezTo>
                    <a:pt x="13618" y="1064"/>
                    <a:pt x="13770" y="973"/>
                    <a:pt x="13922" y="851"/>
                  </a:cubicBezTo>
                  <a:cubicBezTo>
                    <a:pt x="14043" y="760"/>
                    <a:pt x="14195" y="669"/>
                    <a:pt x="14347" y="608"/>
                  </a:cubicBezTo>
                  <a:cubicBezTo>
                    <a:pt x="14985" y="304"/>
                    <a:pt x="15684" y="122"/>
                    <a:pt x="16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1"/>
          <p:cNvSpPr txBox="1">
            <a:spLocks noGrp="1"/>
          </p:cNvSpPr>
          <p:nvPr>
            <p:ph type="ctrTitle"/>
          </p:nvPr>
        </p:nvSpPr>
        <p:spPr>
          <a:xfrm>
            <a:off x="1025885" y="464871"/>
            <a:ext cx="4020000" cy="19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chemeClr val="tx1"/>
                </a:solidFill>
              </a:rPr>
              <a:t>CINE</a:t>
            </a:r>
            <a:r>
              <a:rPr lang="en" sz="6600" dirty="0" smtClean="0">
                <a:solidFill>
                  <a:srgbClr val="FF0000"/>
                </a:solidFill>
              </a:rPr>
              <a:t>MY</a:t>
            </a:r>
            <a:endParaRPr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17" y="689112"/>
            <a:ext cx="6196262" cy="38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01" y="715852"/>
            <a:ext cx="6304541" cy="39403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10" y="675086"/>
            <a:ext cx="6415798" cy="40098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91" y="701466"/>
            <a:ext cx="6147112" cy="38419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25" y="669956"/>
            <a:ext cx="6271865" cy="39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30" y="731189"/>
            <a:ext cx="6569063" cy="39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0" name="Google Shape;1770;p45"/>
          <p:cNvGrpSpPr/>
          <p:nvPr/>
        </p:nvGrpSpPr>
        <p:grpSpPr>
          <a:xfrm>
            <a:off x="2991225" y="1416221"/>
            <a:ext cx="3163508" cy="2074027"/>
            <a:chOff x="1870675" y="334850"/>
            <a:chExt cx="3845275" cy="2521000"/>
          </a:xfrm>
        </p:grpSpPr>
        <p:sp>
          <p:nvSpPr>
            <p:cNvPr id="1771" name="Google Shape;1771;p45"/>
            <p:cNvSpPr/>
            <p:nvPr/>
          </p:nvSpPr>
          <p:spPr>
            <a:xfrm>
              <a:off x="1870675" y="334850"/>
              <a:ext cx="3845275" cy="2521000"/>
            </a:xfrm>
            <a:custGeom>
              <a:avLst/>
              <a:gdLst/>
              <a:ahLst/>
              <a:cxnLst/>
              <a:rect l="l" t="t" r="r" b="b"/>
              <a:pathLst>
                <a:path w="153811" h="100840" extrusionOk="0">
                  <a:moveTo>
                    <a:pt x="3336" y="0"/>
                  </a:moveTo>
                  <a:cubicBezTo>
                    <a:pt x="1502" y="0"/>
                    <a:pt x="0" y="1502"/>
                    <a:pt x="0" y="3336"/>
                  </a:cubicBezTo>
                  <a:lnTo>
                    <a:pt x="0" y="90332"/>
                  </a:lnTo>
                  <a:cubicBezTo>
                    <a:pt x="0" y="92166"/>
                    <a:pt x="1502" y="93667"/>
                    <a:pt x="3336" y="93667"/>
                  </a:cubicBezTo>
                  <a:lnTo>
                    <a:pt x="16012" y="93667"/>
                  </a:lnTo>
                  <a:cubicBezTo>
                    <a:pt x="15045" y="95569"/>
                    <a:pt x="15378" y="97904"/>
                    <a:pt x="16946" y="99438"/>
                  </a:cubicBezTo>
                  <a:cubicBezTo>
                    <a:pt x="17880" y="100339"/>
                    <a:pt x="19081" y="100839"/>
                    <a:pt x="20382" y="100839"/>
                  </a:cubicBezTo>
                  <a:cubicBezTo>
                    <a:pt x="21716" y="100839"/>
                    <a:pt x="22984" y="100306"/>
                    <a:pt x="23918" y="99372"/>
                  </a:cubicBezTo>
                  <a:lnTo>
                    <a:pt x="29488" y="93667"/>
                  </a:lnTo>
                  <a:lnTo>
                    <a:pt x="124323" y="93667"/>
                  </a:lnTo>
                  <a:lnTo>
                    <a:pt x="129893" y="99372"/>
                  </a:lnTo>
                  <a:cubicBezTo>
                    <a:pt x="130827" y="100306"/>
                    <a:pt x="132095" y="100839"/>
                    <a:pt x="133429" y="100839"/>
                  </a:cubicBezTo>
                  <a:cubicBezTo>
                    <a:pt x="134430" y="100839"/>
                    <a:pt x="135397" y="100539"/>
                    <a:pt x="136198" y="99972"/>
                  </a:cubicBezTo>
                  <a:cubicBezTo>
                    <a:pt x="138266" y="98571"/>
                    <a:pt x="138900" y="95836"/>
                    <a:pt x="137799" y="93667"/>
                  </a:cubicBezTo>
                  <a:lnTo>
                    <a:pt x="150475" y="93667"/>
                  </a:lnTo>
                  <a:cubicBezTo>
                    <a:pt x="152343" y="93667"/>
                    <a:pt x="153810" y="92166"/>
                    <a:pt x="153810" y="90332"/>
                  </a:cubicBezTo>
                  <a:lnTo>
                    <a:pt x="153810" y="3336"/>
                  </a:lnTo>
                  <a:cubicBezTo>
                    <a:pt x="153810" y="1502"/>
                    <a:pt x="152343" y="0"/>
                    <a:pt x="15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4925350" y="2432900"/>
              <a:ext cx="326100" cy="358000"/>
            </a:xfrm>
            <a:custGeom>
              <a:avLst/>
              <a:gdLst/>
              <a:ahLst/>
              <a:cxnLst/>
              <a:rect l="l" t="t" r="r" b="b"/>
              <a:pathLst>
                <a:path w="13044" h="14320" extrusionOk="0">
                  <a:moveTo>
                    <a:pt x="2986" y="1"/>
                  </a:moveTo>
                  <a:cubicBezTo>
                    <a:pt x="2291" y="1"/>
                    <a:pt x="1598" y="259"/>
                    <a:pt x="1068" y="772"/>
                  </a:cubicBezTo>
                  <a:cubicBezTo>
                    <a:pt x="1" y="1840"/>
                    <a:pt x="1" y="3541"/>
                    <a:pt x="1035" y="4642"/>
                  </a:cubicBezTo>
                  <a:lnTo>
                    <a:pt x="10108" y="13848"/>
                  </a:lnTo>
                  <a:cubicBezTo>
                    <a:pt x="10416" y="14156"/>
                    <a:pt x="10824" y="14320"/>
                    <a:pt x="11242" y="14320"/>
                  </a:cubicBezTo>
                  <a:cubicBezTo>
                    <a:pt x="11548" y="14320"/>
                    <a:pt x="11860" y="14232"/>
                    <a:pt x="12143" y="14049"/>
                  </a:cubicBezTo>
                  <a:cubicBezTo>
                    <a:pt x="12843" y="13548"/>
                    <a:pt x="13043" y="12547"/>
                    <a:pt x="12543" y="11847"/>
                  </a:cubicBezTo>
                  <a:lnTo>
                    <a:pt x="5238" y="1173"/>
                  </a:lnTo>
                  <a:cubicBezTo>
                    <a:pt x="5138" y="1073"/>
                    <a:pt x="5038" y="939"/>
                    <a:pt x="4938" y="806"/>
                  </a:cubicBezTo>
                  <a:cubicBezTo>
                    <a:pt x="4400" y="268"/>
                    <a:pt x="3692" y="1"/>
                    <a:pt x="2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2336850" y="2432925"/>
              <a:ext cx="326925" cy="358075"/>
            </a:xfrm>
            <a:custGeom>
              <a:avLst/>
              <a:gdLst/>
              <a:ahLst/>
              <a:cxnLst/>
              <a:rect l="l" t="t" r="r" b="b"/>
              <a:pathLst>
                <a:path w="13077" h="14323" extrusionOk="0">
                  <a:moveTo>
                    <a:pt x="10002" y="1"/>
                  </a:moveTo>
                  <a:cubicBezTo>
                    <a:pt x="9134" y="1"/>
                    <a:pt x="8276" y="407"/>
                    <a:pt x="7739" y="1172"/>
                  </a:cubicBezTo>
                  <a:lnTo>
                    <a:pt x="434" y="11846"/>
                  </a:lnTo>
                  <a:cubicBezTo>
                    <a:pt x="0" y="12446"/>
                    <a:pt x="67" y="13314"/>
                    <a:pt x="634" y="13847"/>
                  </a:cubicBezTo>
                  <a:cubicBezTo>
                    <a:pt x="951" y="14164"/>
                    <a:pt x="1359" y="14323"/>
                    <a:pt x="1764" y="14323"/>
                  </a:cubicBezTo>
                  <a:cubicBezTo>
                    <a:pt x="2168" y="14323"/>
                    <a:pt x="2569" y="14164"/>
                    <a:pt x="2869" y="13847"/>
                  </a:cubicBezTo>
                  <a:lnTo>
                    <a:pt x="11942" y="4641"/>
                  </a:lnTo>
                  <a:cubicBezTo>
                    <a:pt x="12042" y="4507"/>
                    <a:pt x="12142" y="4374"/>
                    <a:pt x="12242" y="4241"/>
                  </a:cubicBezTo>
                  <a:cubicBezTo>
                    <a:pt x="13076" y="3006"/>
                    <a:pt x="12776" y="1338"/>
                    <a:pt x="11542" y="471"/>
                  </a:cubicBezTo>
                  <a:cubicBezTo>
                    <a:pt x="11072" y="154"/>
                    <a:pt x="10535" y="1"/>
                    <a:pt x="10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1988932" y="436600"/>
              <a:ext cx="3611527" cy="2135317"/>
            </a:xfrm>
            <a:custGeom>
              <a:avLst/>
              <a:gdLst/>
              <a:ahLst/>
              <a:cxnLst/>
              <a:rect l="l" t="t" r="r" b="b"/>
              <a:pathLst>
                <a:path w="147139" h="86996" extrusionOk="0">
                  <a:moveTo>
                    <a:pt x="0" y="0"/>
                  </a:moveTo>
                  <a:lnTo>
                    <a:pt x="0" y="86996"/>
                  </a:lnTo>
                  <a:lnTo>
                    <a:pt x="147139" y="86996"/>
                  </a:lnTo>
                  <a:lnTo>
                    <a:pt x="147139" y="0"/>
                  </a:ln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2215910" y="494492"/>
              <a:ext cx="1918050" cy="2029397"/>
            </a:xfrm>
            <a:custGeom>
              <a:avLst/>
              <a:gdLst/>
              <a:ahLst/>
              <a:cxnLst/>
              <a:rect l="l" t="t" r="r" b="b"/>
              <a:pathLst>
                <a:path w="76722" h="79992" extrusionOk="0">
                  <a:moveTo>
                    <a:pt x="67582" y="1"/>
                  </a:moveTo>
                  <a:lnTo>
                    <a:pt x="0" y="79991"/>
                  </a:lnTo>
                  <a:lnTo>
                    <a:pt x="9174" y="79991"/>
                  </a:lnTo>
                  <a:lnTo>
                    <a:pt x="76722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2572834" y="494482"/>
              <a:ext cx="1845500" cy="2029397"/>
            </a:xfrm>
            <a:custGeom>
              <a:avLst/>
              <a:gdLst/>
              <a:ahLst/>
              <a:cxnLst/>
              <a:rect l="l" t="t" r="r" b="b"/>
              <a:pathLst>
                <a:path w="73820" h="79992" extrusionOk="0">
                  <a:moveTo>
                    <a:pt x="67582" y="1"/>
                  </a:moveTo>
                  <a:lnTo>
                    <a:pt x="0" y="79991"/>
                  </a:lnTo>
                  <a:lnTo>
                    <a:pt x="6238" y="79991"/>
                  </a:lnTo>
                  <a:lnTo>
                    <a:pt x="73820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7" name="Google Shape;1777;p45"/>
          <p:cNvGrpSpPr/>
          <p:nvPr/>
        </p:nvGrpSpPr>
        <p:grpSpPr>
          <a:xfrm>
            <a:off x="2784880" y="3432433"/>
            <a:ext cx="3576258" cy="1038235"/>
            <a:chOff x="567181" y="3386594"/>
            <a:chExt cx="4175432" cy="1038235"/>
          </a:xfrm>
        </p:grpSpPr>
        <p:grpSp>
          <p:nvGrpSpPr>
            <p:cNvPr id="1778" name="Google Shape;1778;p45"/>
            <p:cNvGrpSpPr/>
            <p:nvPr/>
          </p:nvGrpSpPr>
          <p:grpSpPr>
            <a:xfrm>
              <a:off x="567181" y="3386594"/>
              <a:ext cx="4175432" cy="1038235"/>
              <a:chOff x="1480400" y="2851650"/>
              <a:chExt cx="4631650" cy="1151675"/>
            </a:xfrm>
          </p:grpSpPr>
          <p:sp>
            <p:nvSpPr>
              <p:cNvPr id="1779" name="Google Shape;1779;p45"/>
              <p:cNvSpPr/>
              <p:nvPr/>
            </p:nvSpPr>
            <p:spPr>
              <a:xfrm>
                <a:off x="1480400" y="2851650"/>
                <a:ext cx="4631650" cy="1151675"/>
              </a:xfrm>
              <a:custGeom>
                <a:avLst/>
                <a:gdLst/>
                <a:ahLst/>
                <a:cxnLst/>
                <a:rect l="l" t="t" r="r" b="b"/>
                <a:pathLst>
                  <a:path w="185266" h="46067" extrusionOk="0">
                    <a:moveTo>
                      <a:pt x="3336" y="1"/>
                    </a:moveTo>
                    <a:cubicBezTo>
                      <a:pt x="1501" y="1"/>
                      <a:pt x="0" y="1502"/>
                      <a:pt x="0" y="3336"/>
                    </a:cubicBezTo>
                    <a:lnTo>
                      <a:pt x="0" y="37094"/>
                    </a:lnTo>
                    <a:cubicBezTo>
                      <a:pt x="0" y="38928"/>
                      <a:pt x="1501" y="40429"/>
                      <a:pt x="3336" y="40429"/>
                    </a:cubicBezTo>
                    <a:lnTo>
                      <a:pt x="7806" y="40429"/>
                    </a:lnTo>
                    <a:cubicBezTo>
                      <a:pt x="7806" y="43532"/>
                      <a:pt x="10341" y="46067"/>
                      <a:pt x="13477" y="46067"/>
                    </a:cubicBezTo>
                    <a:cubicBezTo>
                      <a:pt x="16612" y="46067"/>
                      <a:pt x="19147" y="43532"/>
                      <a:pt x="19181" y="40429"/>
                    </a:cubicBezTo>
                    <a:lnTo>
                      <a:pt x="166086" y="40429"/>
                    </a:lnTo>
                    <a:cubicBezTo>
                      <a:pt x="166119" y="43532"/>
                      <a:pt x="168654" y="46067"/>
                      <a:pt x="171790" y="46067"/>
                    </a:cubicBezTo>
                    <a:cubicBezTo>
                      <a:pt x="174925" y="46067"/>
                      <a:pt x="177460" y="43532"/>
                      <a:pt x="177460" y="40429"/>
                    </a:cubicBezTo>
                    <a:lnTo>
                      <a:pt x="181930" y="40429"/>
                    </a:lnTo>
                    <a:cubicBezTo>
                      <a:pt x="183765" y="40429"/>
                      <a:pt x="185266" y="38928"/>
                      <a:pt x="185266" y="37094"/>
                    </a:cubicBezTo>
                    <a:lnTo>
                      <a:pt x="185266" y="3336"/>
                    </a:lnTo>
                    <a:cubicBezTo>
                      <a:pt x="185266" y="1502"/>
                      <a:pt x="183765" y="1"/>
                      <a:pt x="1819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0" name="Google Shape;1780;p45"/>
              <p:cNvSpPr/>
              <p:nvPr/>
            </p:nvSpPr>
            <p:spPr>
              <a:xfrm>
                <a:off x="1758925" y="3640550"/>
                <a:ext cx="1176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1176" extrusionOk="0">
                    <a:moveTo>
                      <a:pt x="2336" y="0"/>
                    </a:moveTo>
                    <a:cubicBezTo>
                      <a:pt x="1035" y="0"/>
                      <a:pt x="1" y="1068"/>
                      <a:pt x="1" y="2369"/>
                    </a:cubicBezTo>
                    <a:lnTo>
                      <a:pt x="1" y="8840"/>
                    </a:lnTo>
                    <a:cubicBezTo>
                      <a:pt x="1" y="10141"/>
                      <a:pt x="1035" y="11175"/>
                      <a:pt x="2336" y="11175"/>
                    </a:cubicBezTo>
                    <a:cubicBezTo>
                      <a:pt x="3637" y="11175"/>
                      <a:pt x="4704" y="10141"/>
                      <a:pt x="4704" y="8840"/>
                    </a:cubicBezTo>
                    <a:lnTo>
                      <a:pt x="4704" y="2369"/>
                    </a:lnTo>
                    <a:cubicBezTo>
                      <a:pt x="4704" y="1068"/>
                      <a:pt x="3637" y="0"/>
                      <a:pt x="23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1" name="Google Shape;1781;p45"/>
              <p:cNvSpPr/>
              <p:nvPr/>
            </p:nvSpPr>
            <p:spPr>
              <a:xfrm>
                <a:off x="5715925" y="3640550"/>
                <a:ext cx="1176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1176" extrusionOk="0">
                    <a:moveTo>
                      <a:pt x="2369" y="0"/>
                    </a:moveTo>
                    <a:cubicBezTo>
                      <a:pt x="1068" y="0"/>
                      <a:pt x="0" y="1068"/>
                      <a:pt x="0" y="2369"/>
                    </a:cubicBezTo>
                    <a:lnTo>
                      <a:pt x="0" y="8840"/>
                    </a:lnTo>
                    <a:cubicBezTo>
                      <a:pt x="0" y="10141"/>
                      <a:pt x="1068" y="11175"/>
                      <a:pt x="2369" y="11175"/>
                    </a:cubicBezTo>
                    <a:cubicBezTo>
                      <a:pt x="3670" y="11175"/>
                      <a:pt x="4704" y="10141"/>
                      <a:pt x="4704" y="8840"/>
                    </a:cubicBezTo>
                    <a:lnTo>
                      <a:pt x="4704" y="2369"/>
                    </a:lnTo>
                    <a:cubicBezTo>
                      <a:pt x="4704" y="1068"/>
                      <a:pt x="3670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2" name="Google Shape;1782;p45"/>
              <p:cNvSpPr/>
              <p:nvPr/>
            </p:nvSpPr>
            <p:spPr>
              <a:xfrm>
                <a:off x="1563800" y="2935050"/>
                <a:ext cx="44648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78595" h="868" extrusionOk="0">
                    <a:moveTo>
                      <a:pt x="0" y="0"/>
                    </a:moveTo>
                    <a:lnTo>
                      <a:pt x="0" y="868"/>
                    </a:lnTo>
                    <a:lnTo>
                      <a:pt x="178594" y="868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3" name="Google Shape;1783;p45"/>
              <p:cNvSpPr/>
              <p:nvPr/>
            </p:nvSpPr>
            <p:spPr>
              <a:xfrm>
                <a:off x="1563800" y="2956725"/>
                <a:ext cx="4464875" cy="822275"/>
              </a:xfrm>
              <a:custGeom>
                <a:avLst/>
                <a:gdLst/>
                <a:ahLst/>
                <a:cxnLst/>
                <a:rect l="l" t="t" r="r" b="b"/>
                <a:pathLst>
                  <a:path w="178595" h="32891" extrusionOk="0">
                    <a:moveTo>
                      <a:pt x="0" y="1"/>
                    </a:moveTo>
                    <a:lnTo>
                      <a:pt x="0" y="32891"/>
                    </a:lnTo>
                    <a:lnTo>
                      <a:pt x="178594" y="32891"/>
                    </a:lnTo>
                    <a:lnTo>
                      <a:pt x="1785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4" name="Google Shape;1784;p45"/>
              <p:cNvSpPr/>
              <p:nvPr/>
            </p:nvSpPr>
            <p:spPr>
              <a:xfrm>
                <a:off x="1599650" y="2986750"/>
                <a:ext cx="4393150" cy="761400"/>
              </a:xfrm>
              <a:custGeom>
                <a:avLst/>
                <a:gdLst/>
                <a:ahLst/>
                <a:cxnLst/>
                <a:rect l="l" t="t" r="r" b="b"/>
                <a:pathLst>
                  <a:path w="175726" h="30456" extrusionOk="0">
                    <a:moveTo>
                      <a:pt x="0" y="0"/>
                    </a:moveTo>
                    <a:lnTo>
                      <a:pt x="0" y="30456"/>
                    </a:lnTo>
                    <a:lnTo>
                      <a:pt x="175726" y="30456"/>
                    </a:lnTo>
                    <a:lnTo>
                      <a:pt x="1757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5" name="Google Shape;1785;p45"/>
              <p:cNvSpPr/>
              <p:nvPr/>
            </p:nvSpPr>
            <p:spPr>
              <a:xfrm>
                <a:off x="1599650" y="3028450"/>
                <a:ext cx="4393150" cy="719700"/>
              </a:xfrm>
              <a:custGeom>
                <a:avLst/>
                <a:gdLst/>
                <a:ahLst/>
                <a:cxnLst/>
                <a:rect l="l" t="t" r="r" b="b"/>
                <a:pathLst>
                  <a:path w="175726" h="28788" extrusionOk="0">
                    <a:moveTo>
                      <a:pt x="0" y="0"/>
                    </a:moveTo>
                    <a:lnTo>
                      <a:pt x="0" y="28788"/>
                    </a:lnTo>
                    <a:lnTo>
                      <a:pt x="175726" y="28788"/>
                    </a:lnTo>
                    <a:lnTo>
                      <a:pt x="17572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86" name="Google Shape;1786;p45"/>
            <p:cNvGrpSpPr/>
            <p:nvPr/>
          </p:nvGrpSpPr>
          <p:grpSpPr>
            <a:xfrm>
              <a:off x="719954" y="3987559"/>
              <a:ext cx="3851904" cy="54741"/>
              <a:chOff x="751800" y="3775425"/>
              <a:chExt cx="4313925" cy="68400"/>
            </a:xfrm>
          </p:grpSpPr>
          <p:sp>
            <p:nvSpPr>
              <p:cNvPr id="1787" name="Google Shape;1787;p45"/>
              <p:cNvSpPr/>
              <p:nvPr/>
            </p:nvSpPr>
            <p:spPr>
              <a:xfrm>
                <a:off x="751800" y="3775425"/>
                <a:ext cx="43139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72557" h="214" extrusionOk="0">
                    <a:moveTo>
                      <a:pt x="86264" y="0"/>
                    </a:moveTo>
                    <a:lnTo>
                      <a:pt x="43132" y="31"/>
                    </a:lnTo>
                    <a:lnTo>
                      <a:pt x="0" y="92"/>
                    </a:lnTo>
                    <a:lnTo>
                      <a:pt x="43132" y="183"/>
                    </a:lnTo>
                    <a:lnTo>
                      <a:pt x="86264" y="213"/>
                    </a:lnTo>
                    <a:lnTo>
                      <a:pt x="129425" y="183"/>
                    </a:lnTo>
                    <a:lnTo>
                      <a:pt x="172557" y="92"/>
                    </a:lnTo>
                    <a:lnTo>
                      <a:pt x="129425" y="31"/>
                    </a:lnTo>
                    <a:lnTo>
                      <a:pt x="862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8" name="Google Shape;1788;p45"/>
              <p:cNvSpPr/>
              <p:nvPr/>
            </p:nvSpPr>
            <p:spPr>
              <a:xfrm>
                <a:off x="751800" y="3838500"/>
                <a:ext cx="43139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72557" h="213" extrusionOk="0">
                    <a:moveTo>
                      <a:pt x="86264" y="0"/>
                    </a:moveTo>
                    <a:lnTo>
                      <a:pt x="43132" y="31"/>
                    </a:lnTo>
                    <a:lnTo>
                      <a:pt x="0" y="91"/>
                    </a:lnTo>
                    <a:lnTo>
                      <a:pt x="43132" y="183"/>
                    </a:lnTo>
                    <a:lnTo>
                      <a:pt x="86264" y="213"/>
                    </a:lnTo>
                    <a:lnTo>
                      <a:pt x="129425" y="183"/>
                    </a:lnTo>
                    <a:lnTo>
                      <a:pt x="172557" y="91"/>
                    </a:lnTo>
                    <a:lnTo>
                      <a:pt x="129425" y="31"/>
                    </a:lnTo>
                    <a:lnTo>
                      <a:pt x="862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89" name="Google Shape;1789;p45"/>
          <p:cNvSpPr/>
          <p:nvPr/>
        </p:nvSpPr>
        <p:spPr>
          <a:xfrm>
            <a:off x="3865061" y="1697075"/>
            <a:ext cx="663187" cy="663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90" name="Google Shape;1790;p45"/>
          <p:cNvGrpSpPr/>
          <p:nvPr/>
        </p:nvGrpSpPr>
        <p:grpSpPr>
          <a:xfrm>
            <a:off x="4017712" y="1868323"/>
            <a:ext cx="357883" cy="320707"/>
            <a:chOff x="2276348" y="1981809"/>
            <a:chExt cx="415901" cy="372699"/>
          </a:xfrm>
        </p:grpSpPr>
        <p:sp>
          <p:nvSpPr>
            <p:cNvPr id="1791" name="Google Shape;1791;p45"/>
            <p:cNvSpPr/>
            <p:nvPr/>
          </p:nvSpPr>
          <p:spPr>
            <a:xfrm>
              <a:off x="2350510" y="2034606"/>
              <a:ext cx="267209" cy="267183"/>
            </a:xfrm>
            <a:custGeom>
              <a:avLst/>
              <a:gdLst/>
              <a:ahLst/>
              <a:cxnLst/>
              <a:rect l="l" t="t" r="r" b="b"/>
              <a:pathLst>
                <a:path w="10193" h="10192" extrusionOk="0">
                  <a:moveTo>
                    <a:pt x="5096" y="0"/>
                  </a:moveTo>
                  <a:cubicBezTo>
                    <a:pt x="2282" y="0"/>
                    <a:pt x="1" y="2281"/>
                    <a:pt x="1" y="5096"/>
                  </a:cubicBezTo>
                  <a:cubicBezTo>
                    <a:pt x="1" y="7911"/>
                    <a:pt x="2282" y="10192"/>
                    <a:pt x="5096" y="10192"/>
                  </a:cubicBezTo>
                  <a:cubicBezTo>
                    <a:pt x="7911" y="10192"/>
                    <a:pt x="10192" y="7911"/>
                    <a:pt x="10192" y="5096"/>
                  </a:cubicBezTo>
                  <a:cubicBezTo>
                    <a:pt x="10192" y="2281"/>
                    <a:pt x="7911" y="0"/>
                    <a:pt x="509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2405771" y="2035734"/>
              <a:ext cx="211948" cy="264169"/>
            </a:xfrm>
            <a:custGeom>
              <a:avLst/>
              <a:gdLst/>
              <a:ahLst/>
              <a:cxnLst/>
              <a:rect l="l" t="t" r="r" b="b"/>
              <a:pathLst>
                <a:path w="8085" h="10077" extrusionOk="0">
                  <a:moveTo>
                    <a:pt x="3725" y="0"/>
                  </a:moveTo>
                  <a:lnTo>
                    <a:pt x="4071" y="419"/>
                  </a:lnTo>
                  <a:cubicBezTo>
                    <a:pt x="4114" y="477"/>
                    <a:pt x="4129" y="549"/>
                    <a:pt x="4100" y="607"/>
                  </a:cubicBezTo>
                  <a:lnTo>
                    <a:pt x="3869" y="1155"/>
                  </a:lnTo>
                  <a:cubicBezTo>
                    <a:pt x="3853" y="1188"/>
                    <a:pt x="3823" y="1207"/>
                    <a:pt x="3792" y="1207"/>
                  </a:cubicBezTo>
                  <a:cubicBezTo>
                    <a:pt x="3768" y="1207"/>
                    <a:pt x="3744" y="1195"/>
                    <a:pt x="3725" y="1170"/>
                  </a:cubicBezTo>
                  <a:lnTo>
                    <a:pt x="3508" y="852"/>
                  </a:lnTo>
                  <a:cubicBezTo>
                    <a:pt x="3465" y="809"/>
                    <a:pt x="3407" y="780"/>
                    <a:pt x="3349" y="780"/>
                  </a:cubicBezTo>
                  <a:lnTo>
                    <a:pt x="3118" y="794"/>
                  </a:lnTo>
                  <a:cubicBezTo>
                    <a:pt x="3032" y="794"/>
                    <a:pt x="2960" y="838"/>
                    <a:pt x="2902" y="910"/>
                  </a:cubicBezTo>
                  <a:lnTo>
                    <a:pt x="2252" y="1892"/>
                  </a:lnTo>
                  <a:cubicBezTo>
                    <a:pt x="2194" y="1978"/>
                    <a:pt x="2238" y="2094"/>
                    <a:pt x="2353" y="2122"/>
                  </a:cubicBezTo>
                  <a:lnTo>
                    <a:pt x="2656" y="2180"/>
                  </a:lnTo>
                  <a:cubicBezTo>
                    <a:pt x="2667" y="2182"/>
                    <a:pt x="2677" y="2182"/>
                    <a:pt x="2688" y="2182"/>
                  </a:cubicBezTo>
                  <a:cubicBezTo>
                    <a:pt x="2778" y="2182"/>
                    <a:pt x="2861" y="2128"/>
                    <a:pt x="2887" y="2050"/>
                  </a:cubicBezTo>
                  <a:lnTo>
                    <a:pt x="3046" y="1646"/>
                  </a:lnTo>
                  <a:cubicBezTo>
                    <a:pt x="3063" y="1579"/>
                    <a:pt x="3124" y="1541"/>
                    <a:pt x="3186" y="1541"/>
                  </a:cubicBezTo>
                  <a:cubicBezTo>
                    <a:pt x="3231" y="1541"/>
                    <a:pt x="3276" y="1561"/>
                    <a:pt x="3306" y="1603"/>
                  </a:cubicBezTo>
                  <a:lnTo>
                    <a:pt x="3436" y="1776"/>
                  </a:lnTo>
                  <a:lnTo>
                    <a:pt x="3364" y="2310"/>
                  </a:lnTo>
                  <a:cubicBezTo>
                    <a:pt x="3364" y="2353"/>
                    <a:pt x="3335" y="2368"/>
                    <a:pt x="3292" y="2382"/>
                  </a:cubicBezTo>
                  <a:lnTo>
                    <a:pt x="2613" y="2483"/>
                  </a:lnTo>
                  <a:cubicBezTo>
                    <a:pt x="2584" y="2483"/>
                    <a:pt x="2555" y="2498"/>
                    <a:pt x="2526" y="2512"/>
                  </a:cubicBezTo>
                  <a:lnTo>
                    <a:pt x="1848" y="3017"/>
                  </a:lnTo>
                  <a:cubicBezTo>
                    <a:pt x="1776" y="3061"/>
                    <a:pt x="1733" y="3147"/>
                    <a:pt x="1718" y="3220"/>
                  </a:cubicBezTo>
                  <a:lnTo>
                    <a:pt x="1646" y="3494"/>
                  </a:lnTo>
                  <a:cubicBezTo>
                    <a:pt x="1617" y="3580"/>
                    <a:pt x="1545" y="3638"/>
                    <a:pt x="1458" y="3638"/>
                  </a:cubicBezTo>
                  <a:lnTo>
                    <a:pt x="1141" y="3595"/>
                  </a:lnTo>
                  <a:cubicBezTo>
                    <a:pt x="1069" y="3595"/>
                    <a:pt x="996" y="3638"/>
                    <a:pt x="967" y="3710"/>
                  </a:cubicBezTo>
                  <a:lnTo>
                    <a:pt x="794" y="4172"/>
                  </a:lnTo>
                  <a:cubicBezTo>
                    <a:pt x="765" y="4273"/>
                    <a:pt x="809" y="4374"/>
                    <a:pt x="910" y="4403"/>
                  </a:cubicBezTo>
                  <a:lnTo>
                    <a:pt x="1299" y="4519"/>
                  </a:lnTo>
                  <a:cubicBezTo>
                    <a:pt x="1317" y="4524"/>
                    <a:pt x="1335" y="4526"/>
                    <a:pt x="1353" y="4526"/>
                  </a:cubicBezTo>
                  <a:cubicBezTo>
                    <a:pt x="1435" y="4526"/>
                    <a:pt x="1509" y="4475"/>
                    <a:pt x="1545" y="4403"/>
                  </a:cubicBezTo>
                  <a:lnTo>
                    <a:pt x="1790" y="3855"/>
                  </a:lnTo>
                  <a:cubicBezTo>
                    <a:pt x="1834" y="3754"/>
                    <a:pt x="1906" y="3696"/>
                    <a:pt x="2007" y="3653"/>
                  </a:cubicBezTo>
                  <a:lnTo>
                    <a:pt x="2411" y="3523"/>
                  </a:lnTo>
                  <a:lnTo>
                    <a:pt x="2974" y="4201"/>
                  </a:lnTo>
                  <a:lnTo>
                    <a:pt x="2916" y="4360"/>
                  </a:lnTo>
                  <a:cubicBezTo>
                    <a:pt x="2887" y="4447"/>
                    <a:pt x="2931" y="4562"/>
                    <a:pt x="3032" y="4591"/>
                  </a:cubicBezTo>
                  <a:cubicBezTo>
                    <a:pt x="3046" y="4591"/>
                    <a:pt x="3075" y="4605"/>
                    <a:pt x="3089" y="4605"/>
                  </a:cubicBezTo>
                  <a:cubicBezTo>
                    <a:pt x="3176" y="4605"/>
                    <a:pt x="3248" y="4548"/>
                    <a:pt x="3277" y="4475"/>
                  </a:cubicBezTo>
                  <a:lnTo>
                    <a:pt x="3320" y="4317"/>
                  </a:lnTo>
                  <a:cubicBezTo>
                    <a:pt x="3364" y="4201"/>
                    <a:pt x="3335" y="4071"/>
                    <a:pt x="3263" y="3970"/>
                  </a:cubicBezTo>
                  <a:lnTo>
                    <a:pt x="2801" y="3407"/>
                  </a:lnTo>
                  <a:lnTo>
                    <a:pt x="2916" y="3364"/>
                  </a:lnTo>
                  <a:lnTo>
                    <a:pt x="3306" y="3609"/>
                  </a:lnTo>
                  <a:cubicBezTo>
                    <a:pt x="3393" y="3667"/>
                    <a:pt x="3450" y="3754"/>
                    <a:pt x="3479" y="3855"/>
                  </a:cubicBezTo>
                  <a:lnTo>
                    <a:pt x="3566" y="4273"/>
                  </a:lnTo>
                  <a:cubicBezTo>
                    <a:pt x="3580" y="4360"/>
                    <a:pt x="3652" y="4418"/>
                    <a:pt x="3739" y="4418"/>
                  </a:cubicBezTo>
                  <a:lnTo>
                    <a:pt x="3782" y="4418"/>
                  </a:lnTo>
                  <a:cubicBezTo>
                    <a:pt x="3883" y="4403"/>
                    <a:pt x="3941" y="4302"/>
                    <a:pt x="3927" y="4201"/>
                  </a:cubicBezTo>
                  <a:lnTo>
                    <a:pt x="3883" y="3956"/>
                  </a:lnTo>
                  <a:cubicBezTo>
                    <a:pt x="3855" y="3869"/>
                    <a:pt x="3912" y="3797"/>
                    <a:pt x="3999" y="3783"/>
                  </a:cubicBezTo>
                  <a:cubicBezTo>
                    <a:pt x="4071" y="3768"/>
                    <a:pt x="4114" y="3725"/>
                    <a:pt x="4129" y="3667"/>
                  </a:cubicBezTo>
                  <a:lnTo>
                    <a:pt x="4215" y="3234"/>
                  </a:lnTo>
                  <a:cubicBezTo>
                    <a:pt x="4244" y="3147"/>
                    <a:pt x="4316" y="3104"/>
                    <a:pt x="4403" y="3104"/>
                  </a:cubicBezTo>
                  <a:lnTo>
                    <a:pt x="4490" y="3104"/>
                  </a:lnTo>
                  <a:cubicBezTo>
                    <a:pt x="4533" y="3104"/>
                    <a:pt x="4591" y="3090"/>
                    <a:pt x="4620" y="3061"/>
                  </a:cubicBezTo>
                  <a:cubicBezTo>
                    <a:pt x="4649" y="3017"/>
                    <a:pt x="4706" y="3003"/>
                    <a:pt x="4750" y="3003"/>
                  </a:cubicBezTo>
                  <a:lnTo>
                    <a:pt x="5024" y="3032"/>
                  </a:lnTo>
                  <a:cubicBezTo>
                    <a:pt x="5082" y="3046"/>
                    <a:pt x="5125" y="3090"/>
                    <a:pt x="5139" y="3147"/>
                  </a:cubicBezTo>
                  <a:lnTo>
                    <a:pt x="5168" y="3263"/>
                  </a:lnTo>
                  <a:cubicBezTo>
                    <a:pt x="5183" y="3349"/>
                    <a:pt x="5139" y="3451"/>
                    <a:pt x="5053" y="3479"/>
                  </a:cubicBezTo>
                  <a:lnTo>
                    <a:pt x="4259" y="3710"/>
                  </a:lnTo>
                  <a:cubicBezTo>
                    <a:pt x="4158" y="3739"/>
                    <a:pt x="4129" y="3840"/>
                    <a:pt x="4201" y="3912"/>
                  </a:cubicBezTo>
                  <a:lnTo>
                    <a:pt x="4273" y="3999"/>
                  </a:lnTo>
                  <a:cubicBezTo>
                    <a:pt x="4302" y="4028"/>
                    <a:pt x="4345" y="4057"/>
                    <a:pt x="4403" y="4057"/>
                  </a:cubicBezTo>
                  <a:lnTo>
                    <a:pt x="4865" y="4014"/>
                  </a:lnTo>
                  <a:cubicBezTo>
                    <a:pt x="4952" y="4014"/>
                    <a:pt x="5024" y="4071"/>
                    <a:pt x="5038" y="4158"/>
                  </a:cubicBezTo>
                  <a:lnTo>
                    <a:pt x="5067" y="4273"/>
                  </a:lnTo>
                  <a:cubicBezTo>
                    <a:pt x="5096" y="4475"/>
                    <a:pt x="4952" y="4663"/>
                    <a:pt x="4750" y="4692"/>
                  </a:cubicBezTo>
                  <a:lnTo>
                    <a:pt x="3855" y="4764"/>
                  </a:lnTo>
                  <a:cubicBezTo>
                    <a:pt x="3754" y="4764"/>
                    <a:pt x="3696" y="4865"/>
                    <a:pt x="3725" y="4966"/>
                  </a:cubicBezTo>
                  <a:cubicBezTo>
                    <a:pt x="3750" y="5070"/>
                    <a:pt x="3661" y="5173"/>
                    <a:pt x="3559" y="5173"/>
                  </a:cubicBezTo>
                  <a:cubicBezTo>
                    <a:pt x="3547" y="5173"/>
                    <a:pt x="3535" y="5171"/>
                    <a:pt x="3523" y="5168"/>
                  </a:cubicBezTo>
                  <a:lnTo>
                    <a:pt x="2859" y="4937"/>
                  </a:lnTo>
                  <a:cubicBezTo>
                    <a:pt x="2772" y="4909"/>
                    <a:pt x="2700" y="4836"/>
                    <a:pt x="2685" y="4750"/>
                  </a:cubicBezTo>
                  <a:cubicBezTo>
                    <a:pt x="2671" y="4620"/>
                    <a:pt x="2555" y="4533"/>
                    <a:pt x="2440" y="4533"/>
                  </a:cubicBezTo>
                  <a:lnTo>
                    <a:pt x="1805" y="4548"/>
                  </a:lnTo>
                  <a:cubicBezTo>
                    <a:pt x="1574" y="4562"/>
                    <a:pt x="1357" y="4605"/>
                    <a:pt x="1155" y="4692"/>
                  </a:cubicBezTo>
                  <a:lnTo>
                    <a:pt x="939" y="4793"/>
                  </a:lnTo>
                  <a:cubicBezTo>
                    <a:pt x="809" y="4851"/>
                    <a:pt x="737" y="4966"/>
                    <a:pt x="722" y="5096"/>
                  </a:cubicBezTo>
                  <a:lnTo>
                    <a:pt x="722" y="5284"/>
                  </a:lnTo>
                  <a:lnTo>
                    <a:pt x="87" y="6006"/>
                  </a:lnTo>
                  <a:cubicBezTo>
                    <a:pt x="44" y="6063"/>
                    <a:pt x="0" y="6150"/>
                    <a:pt x="0" y="6237"/>
                  </a:cubicBezTo>
                  <a:lnTo>
                    <a:pt x="0" y="7002"/>
                  </a:lnTo>
                  <a:cubicBezTo>
                    <a:pt x="0" y="7146"/>
                    <a:pt x="58" y="7290"/>
                    <a:pt x="159" y="7391"/>
                  </a:cubicBezTo>
                  <a:lnTo>
                    <a:pt x="722" y="7925"/>
                  </a:lnTo>
                  <a:cubicBezTo>
                    <a:pt x="809" y="8012"/>
                    <a:pt x="924" y="8055"/>
                    <a:pt x="1040" y="8070"/>
                  </a:cubicBezTo>
                  <a:lnTo>
                    <a:pt x="2700" y="8214"/>
                  </a:lnTo>
                  <a:cubicBezTo>
                    <a:pt x="2801" y="8229"/>
                    <a:pt x="2887" y="8315"/>
                    <a:pt x="2873" y="8416"/>
                  </a:cubicBezTo>
                  <a:lnTo>
                    <a:pt x="2859" y="8503"/>
                  </a:lnTo>
                  <a:cubicBezTo>
                    <a:pt x="2844" y="8618"/>
                    <a:pt x="2902" y="8748"/>
                    <a:pt x="3003" y="8820"/>
                  </a:cubicBezTo>
                  <a:lnTo>
                    <a:pt x="3407" y="9124"/>
                  </a:lnTo>
                  <a:lnTo>
                    <a:pt x="3335" y="9326"/>
                  </a:lnTo>
                  <a:cubicBezTo>
                    <a:pt x="3306" y="9470"/>
                    <a:pt x="3349" y="9614"/>
                    <a:pt x="3450" y="9701"/>
                  </a:cubicBezTo>
                  <a:lnTo>
                    <a:pt x="3883" y="10076"/>
                  </a:lnTo>
                  <a:cubicBezTo>
                    <a:pt x="4302" y="10004"/>
                    <a:pt x="4721" y="9874"/>
                    <a:pt x="5096" y="9701"/>
                  </a:cubicBezTo>
                  <a:lnTo>
                    <a:pt x="5774" y="8893"/>
                  </a:lnTo>
                  <a:cubicBezTo>
                    <a:pt x="5890" y="8763"/>
                    <a:pt x="5977" y="8618"/>
                    <a:pt x="6034" y="8460"/>
                  </a:cubicBezTo>
                  <a:lnTo>
                    <a:pt x="6785" y="6727"/>
                  </a:lnTo>
                  <a:cubicBezTo>
                    <a:pt x="6872" y="6540"/>
                    <a:pt x="6742" y="6323"/>
                    <a:pt x="6540" y="6323"/>
                  </a:cubicBezTo>
                  <a:cubicBezTo>
                    <a:pt x="6526" y="6324"/>
                    <a:pt x="6512" y="6325"/>
                    <a:pt x="6498" y="6325"/>
                  </a:cubicBezTo>
                  <a:cubicBezTo>
                    <a:pt x="6296" y="6325"/>
                    <a:pt x="6097" y="6226"/>
                    <a:pt x="5962" y="6063"/>
                  </a:cubicBezTo>
                  <a:lnTo>
                    <a:pt x="5226" y="5168"/>
                  </a:lnTo>
                  <a:cubicBezTo>
                    <a:pt x="5109" y="5030"/>
                    <a:pt x="5227" y="4868"/>
                    <a:pt x="5361" y="4868"/>
                  </a:cubicBezTo>
                  <a:cubicBezTo>
                    <a:pt x="5409" y="4868"/>
                    <a:pt x="5459" y="4888"/>
                    <a:pt x="5500" y="4937"/>
                  </a:cubicBezTo>
                  <a:lnTo>
                    <a:pt x="6251" y="5832"/>
                  </a:lnTo>
                  <a:cubicBezTo>
                    <a:pt x="6309" y="5919"/>
                    <a:pt x="6410" y="5962"/>
                    <a:pt x="6511" y="5962"/>
                  </a:cubicBezTo>
                  <a:cubicBezTo>
                    <a:pt x="6626" y="5962"/>
                    <a:pt x="6727" y="5890"/>
                    <a:pt x="6785" y="5803"/>
                  </a:cubicBezTo>
                  <a:lnTo>
                    <a:pt x="7218" y="4937"/>
                  </a:lnTo>
                  <a:cubicBezTo>
                    <a:pt x="7261" y="4851"/>
                    <a:pt x="7232" y="4764"/>
                    <a:pt x="7160" y="4706"/>
                  </a:cubicBezTo>
                  <a:lnTo>
                    <a:pt x="7045" y="4620"/>
                  </a:lnTo>
                  <a:cubicBezTo>
                    <a:pt x="6987" y="4591"/>
                    <a:pt x="6973" y="4519"/>
                    <a:pt x="7016" y="4475"/>
                  </a:cubicBezTo>
                  <a:lnTo>
                    <a:pt x="7074" y="4374"/>
                  </a:lnTo>
                  <a:cubicBezTo>
                    <a:pt x="7139" y="4276"/>
                    <a:pt x="7251" y="4224"/>
                    <a:pt x="7365" y="4224"/>
                  </a:cubicBezTo>
                  <a:cubicBezTo>
                    <a:pt x="7452" y="4224"/>
                    <a:pt x="7539" y="4254"/>
                    <a:pt x="7608" y="4317"/>
                  </a:cubicBezTo>
                  <a:lnTo>
                    <a:pt x="8084" y="4779"/>
                  </a:lnTo>
                  <a:cubicBezTo>
                    <a:pt x="8070" y="4576"/>
                    <a:pt x="8041" y="4360"/>
                    <a:pt x="8012" y="4158"/>
                  </a:cubicBezTo>
                  <a:cubicBezTo>
                    <a:pt x="7622" y="1993"/>
                    <a:pt x="5904" y="318"/>
                    <a:pt x="3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37177" y="2084939"/>
              <a:ext cx="17066" cy="27264"/>
            </a:xfrm>
            <a:custGeom>
              <a:avLst/>
              <a:gdLst/>
              <a:ahLst/>
              <a:cxnLst/>
              <a:rect l="l" t="t" r="r" b="b"/>
              <a:pathLst>
                <a:path w="651" h="1040" extrusionOk="0">
                  <a:moveTo>
                    <a:pt x="462" y="0"/>
                  </a:moveTo>
                  <a:cubicBezTo>
                    <a:pt x="361" y="0"/>
                    <a:pt x="289" y="87"/>
                    <a:pt x="289" y="188"/>
                  </a:cubicBezTo>
                  <a:lnTo>
                    <a:pt x="289" y="577"/>
                  </a:lnTo>
                  <a:lnTo>
                    <a:pt x="130" y="736"/>
                  </a:lnTo>
                  <a:cubicBezTo>
                    <a:pt x="0" y="837"/>
                    <a:pt x="87" y="1039"/>
                    <a:pt x="246" y="1039"/>
                  </a:cubicBezTo>
                  <a:cubicBezTo>
                    <a:pt x="289" y="1039"/>
                    <a:pt x="332" y="1025"/>
                    <a:pt x="376" y="996"/>
                  </a:cubicBezTo>
                  <a:lnTo>
                    <a:pt x="592" y="794"/>
                  </a:lnTo>
                  <a:cubicBezTo>
                    <a:pt x="636" y="751"/>
                    <a:pt x="650" y="707"/>
                    <a:pt x="650" y="650"/>
                  </a:cubicBezTo>
                  <a:lnTo>
                    <a:pt x="650" y="188"/>
                  </a:lnTo>
                  <a:cubicBezTo>
                    <a:pt x="650" y="87"/>
                    <a:pt x="563" y="0"/>
                    <a:pt x="4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2405771" y="2174621"/>
              <a:ext cx="153279" cy="125281"/>
            </a:xfrm>
            <a:custGeom>
              <a:avLst/>
              <a:gdLst/>
              <a:ahLst/>
              <a:cxnLst/>
              <a:rect l="l" t="t" r="r" b="b"/>
              <a:pathLst>
                <a:path w="5847" h="4779" extrusionOk="0">
                  <a:moveTo>
                    <a:pt x="693" y="0"/>
                  </a:moveTo>
                  <a:lnTo>
                    <a:pt x="87" y="708"/>
                  </a:lnTo>
                  <a:cubicBezTo>
                    <a:pt x="29" y="765"/>
                    <a:pt x="0" y="852"/>
                    <a:pt x="0" y="939"/>
                  </a:cubicBezTo>
                  <a:lnTo>
                    <a:pt x="0" y="1704"/>
                  </a:lnTo>
                  <a:cubicBezTo>
                    <a:pt x="0" y="1848"/>
                    <a:pt x="58" y="1992"/>
                    <a:pt x="159" y="2079"/>
                  </a:cubicBezTo>
                  <a:lnTo>
                    <a:pt x="708" y="2627"/>
                  </a:lnTo>
                  <a:cubicBezTo>
                    <a:pt x="794" y="2714"/>
                    <a:pt x="910" y="2757"/>
                    <a:pt x="1025" y="2772"/>
                  </a:cubicBezTo>
                  <a:lnTo>
                    <a:pt x="2700" y="2916"/>
                  </a:lnTo>
                  <a:cubicBezTo>
                    <a:pt x="2801" y="2931"/>
                    <a:pt x="2873" y="3017"/>
                    <a:pt x="2859" y="3118"/>
                  </a:cubicBezTo>
                  <a:lnTo>
                    <a:pt x="2844" y="3205"/>
                  </a:lnTo>
                  <a:cubicBezTo>
                    <a:pt x="2830" y="3320"/>
                    <a:pt x="2887" y="3450"/>
                    <a:pt x="2988" y="3522"/>
                  </a:cubicBezTo>
                  <a:lnTo>
                    <a:pt x="3393" y="3826"/>
                  </a:lnTo>
                  <a:lnTo>
                    <a:pt x="3335" y="4028"/>
                  </a:lnTo>
                  <a:cubicBezTo>
                    <a:pt x="3292" y="4172"/>
                    <a:pt x="3335" y="4316"/>
                    <a:pt x="3436" y="4403"/>
                  </a:cubicBezTo>
                  <a:lnTo>
                    <a:pt x="3869" y="4778"/>
                  </a:lnTo>
                  <a:lnTo>
                    <a:pt x="3883" y="4778"/>
                  </a:lnTo>
                  <a:cubicBezTo>
                    <a:pt x="4187" y="4721"/>
                    <a:pt x="4490" y="4648"/>
                    <a:pt x="4778" y="4533"/>
                  </a:cubicBezTo>
                  <a:lnTo>
                    <a:pt x="4851" y="4504"/>
                  </a:lnTo>
                  <a:lnTo>
                    <a:pt x="5038" y="4432"/>
                  </a:lnTo>
                  <a:lnTo>
                    <a:pt x="5096" y="4403"/>
                  </a:lnTo>
                  <a:lnTo>
                    <a:pt x="5760" y="3595"/>
                  </a:lnTo>
                  <a:cubicBezTo>
                    <a:pt x="5803" y="3551"/>
                    <a:pt x="5818" y="3522"/>
                    <a:pt x="5847" y="3479"/>
                  </a:cubicBezTo>
                  <a:lnTo>
                    <a:pt x="5529" y="3479"/>
                  </a:lnTo>
                  <a:cubicBezTo>
                    <a:pt x="3349" y="3479"/>
                    <a:pt x="1401" y="2079"/>
                    <a:pt x="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2329827" y="2084651"/>
              <a:ext cx="362422" cy="269857"/>
            </a:xfrm>
            <a:custGeom>
              <a:avLst/>
              <a:gdLst/>
              <a:ahLst/>
              <a:cxnLst/>
              <a:rect l="l" t="t" r="r" b="b"/>
              <a:pathLst>
                <a:path w="13825" h="10294" extrusionOk="0">
                  <a:moveTo>
                    <a:pt x="12099" y="0"/>
                  </a:moveTo>
                  <a:cubicBezTo>
                    <a:pt x="11949" y="0"/>
                    <a:pt x="11796" y="149"/>
                    <a:pt x="11891" y="329"/>
                  </a:cubicBezTo>
                  <a:cubicBezTo>
                    <a:pt x="13305" y="3331"/>
                    <a:pt x="12295" y="6911"/>
                    <a:pt x="9523" y="8730"/>
                  </a:cubicBezTo>
                  <a:cubicBezTo>
                    <a:pt x="8406" y="9463"/>
                    <a:pt x="7140" y="9818"/>
                    <a:pt x="5883" y="9818"/>
                  </a:cubicBezTo>
                  <a:cubicBezTo>
                    <a:pt x="4020" y="9818"/>
                    <a:pt x="2178" y="9037"/>
                    <a:pt x="876" y="7546"/>
                  </a:cubicBezTo>
                  <a:lnTo>
                    <a:pt x="876" y="7546"/>
                  </a:lnTo>
                  <a:lnTo>
                    <a:pt x="1641" y="7806"/>
                  </a:lnTo>
                  <a:cubicBezTo>
                    <a:pt x="1674" y="7819"/>
                    <a:pt x="1705" y="7825"/>
                    <a:pt x="1733" y="7825"/>
                  </a:cubicBezTo>
                  <a:cubicBezTo>
                    <a:pt x="1957" y="7825"/>
                    <a:pt x="2042" y="7464"/>
                    <a:pt x="1786" y="7388"/>
                  </a:cubicBezTo>
                  <a:lnTo>
                    <a:pt x="313" y="6897"/>
                  </a:lnTo>
                  <a:cubicBezTo>
                    <a:pt x="287" y="6887"/>
                    <a:pt x="261" y="6883"/>
                    <a:pt x="236" y="6883"/>
                  </a:cubicBezTo>
                  <a:cubicBezTo>
                    <a:pt x="107" y="6883"/>
                    <a:pt x="1" y="6997"/>
                    <a:pt x="25" y="7142"/>
                  </a:cubicBezTo>
                  <a:lnTo>
                    <a:pt x="270" y="8860"/>
                  </a:lnTo>
                  <a:cubicBezTo>
                    <a:pt x="284" y="8961"/>
                    <a:pt x="371" y="9048"/>
                    <a:pt x="487" y="9048"/>
                  </a:cubicBezTo>
                  <a:lnTo>
                    <a:pt x="515" y="9048"/>
                  </a:lnTo>
                  <a:cubicBezTo>
                    <a:pt x="631" y="9019"/>
                    <a:pt x="718" y="8918"/>
                    <a:pt x="703" y="8802"/>
                  </a:cubicBezTo>
                  <a:lnTo>
                    <a:pt x="573" y="7878"/>
                  </a:lnTo>
                  <a:lnTo>
                    <a:pt x="573" y="7878"/>
                  </a:lnTo>
                  <a:cubicBezTo>
                    <a:pt x="1964" y="9467"/>
                    <a:pt x="3921" y="10294"/>
                    <a:pt x="5902" y="10294"/>
                  </a:cubicBezTo>
                  <a:cubicBezTo>
                    <a:pt x="7252" y="10294"/>
                    <a:pt x="8612" y="9910"/>
                    <a:pt x="9812" y="9120"/>
                  </a:cubicBezTo>
                  <a:cubicBezTo>
                    <a:pt x="12757" y="7171"/>
                    <a:pt x="13825" y="3331"/>
                    <a:pt x="12295" y="141"/>
                  </a:cubicBezTo>
                  <a:cubicBezTo>
                    <a:pt x="12255" y="41"/>
                    <a:pt x="12177" y="0"/>
                    <a:pt x="12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2276348" y="1981809"/>
              <a:ext cx="361793" cy="268704"/>
            </a:xfrm>
            <a:custGeom>
              <a:avLst/>
              <a:gdLst/>
              <a:ahLst/>
              <a:cxnLst/>
              <a:rect l="l" t="t" r="r" b="b"/>
              <a:pathLst>
                <a:path w="13801" h="10250" extrusionOk="0">
                  <a:moveTo>
                    <a:pt x="7918" y="1"/>
                  </a:moveTo>
                  <a:cubicBezTo>
                    <a:pt x="6569" y="1"/>
                    <a:pt x="5210" y="385"/>
                    <a:pt x="4013" y="1177"/>
                  </a:cubicBezTo>
                  <a:cubicBezTo>
                    <a:pt x="1069" y="3126"/>
                    <a:pt x="0" y="6937"/>
                    <a:pt x="1516" y="10141"/>
                  </a:cubicBezTo>
                  <a:cubicBezTo>
                    <a:pt x="1559" y="10217"/>
                    <a:pt x="1628" y="10249"/>
                    <a:pt x="1698" y="10249"/>
                  </a:cubicBezTo>
                  <a:cubicBezTo>
                    <a:pt x="1841" y="10249"/>
                    <a:pt x="1988" y="10114"/>
                    <a:pt x="1920" y="9939"/>
                  </a:cubicBezTo>
                  <a:cubicBezTo>
                    <a:pt x="1487" y="9059"/>
                    <a:pt x="1271" y="8091"/>
                    <a:pt x="1271" y="7110"/>
                  </a:cubicBezTo>
                  <a:cubicBezTo>
                    <a:pt x="1271" y="4338"/>
                    <a:pt x="2989" y="1855"/>
                    <a:pt x="5587" y="874"/>
                  </a:cubicBezTo>
                  <a:cubicBezTo>
                    <a:pt x="6347" y="591"/>
                    <a:pt x="7136" y="454"/>
                    <a:pt x="7917" y="454"/>
                  </a:cubicBezTo>
                  <a:cubicBezTo>
                    <a:pt x="9805" y="454"/>
                    <a:pt x="11648" y="1255"/>
                    <a:pt x="12935" y="2736"/>
                  </a:cubicBezTo>
                  <a:lnTo>
                    <a:pt x="12169" y="2476"/>
                  </a:lnTo>
                  <a:cubicBezTo>
                    <a:pt x="12143" y="2468"/>
                    <a:pt x="12118" y="2464"/>
                    <a:pt x="12095" y="2464"/>
                  </a:cubicBezTo>
                  <a:cubicBezTo>
                    <a:pt x="11874" y="2464"/>
                    <a:pt x="11790" y="2803"/>
                    <a:pt x="12025" y="2895"/>
                  </a:cubicBezTo>
                  <a:lnTo>
                    <a:pt x="13498" y="3386"/>
                  </a:lnTo>
                  <a:cubicBezTo>
                    <a:pt x="13526" y="3386"/>
                    <a:pt x="13541" y="3400"/>
                    <a:pt x="13570" y="3400"/>
                  </a:cubicBezTo>
                  <a:cubicBezTo>
                    <a:pt x="13700" y="3400"/>
                    <a:pt x="13801" y="3270"/>
                    <a:pt x="13786" y="3140"/>
                  </a:cubicBezTo>
                  <a:lnTo>
                    <a:pt x="13541" y="1422"/>
                  </a:lnTo>
                  <a:cubicBezTo>
                    <a:pt x="13528" y="1280"/>
                    <a:pt x="13425" y="1216"/>
                    <a:pt x="13322" y="1216"/>
                  </a:cubicBezTo>
                  <a:cubicBezTo>
                    <a:pt x="13195" y="1216"/>
                    <a:pt x="13068" y="1313"/>
                    <a:pt x="13108" y="1480"/>
                  </a:cubicBezTo>
                  <a:lnTo>
                    <a:pt x="13238" y="2389"/>
                  </a:lnTo>
                  <a:cubicBezTo>
                    <a:pt x="11841" y="821"/>
                    <a:pt x="9889" y="1"/>
                    <a:pt x="7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97" name="Google Shape;1797;p45"/>
          <p:cNvSpPr/>
          <p:nvPr/>
        </p:nvSpPr>
        <p:spPr>
          <a:xfrm>
            <a:off x="4627593" y="2424456"/>
            <a:ext cx="663187" cy="6631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98" name="Google Shape;1798;p45"/>
          <p:cNvGrpSpPr/>
          <p:nvPr/>
        </p:nvGrpSpPr>
        <p:grpSpPr>
          <a:xfrm>
            <a:off x="4819348" y="2611463"/>
            <a:ext cx="279677" cy="289172"/>
            <a:chOff x="3610557" y="2780704"/>
            <a:chExt cx="325017" cy="336052"/>
          </a:xfrm>
        </p:grpSpPr>
        <p:sp>
          <p:nvSpPr>
            <p:cNvPr id="1799" name="Google Shape;1799;p45"/>
            <p:cNvSpPr/>
            <p:nvPr/>
          </p:nvSpPr>
          <p:spPr>
            <a:xfrm>
              <a:off x="3610557" y="2780704"/>
              <a:ext cx="324702" cy="335973"/>
            </a:xfrm>
            <a:custGeom>
              <a:avLst/>
              <a:gdLst/>
              <a:ahLst/>
              <a:cxnLst/>
              <a:rect l="l" t="t" r="r" b="b"/>
              <a:pathLst>
                <a:path w="12359" h="12788" extrusionOk="0">
                  <a:moveTo>
                    <a:pt x="11722" y="1"/>
                  </a:moveTo>
                  <a:cubicBezTo>
                    <a:pt x="11685" y="1"/>
                    <a:pt x="11648" y="4"/>
                    <a:pt x="11610" y="11"/>
                  </a:cubicBezTo>
                  <a:lnTo>
                    <a:pt x="3959" y="1363"/>
                  </a:lnTo>
                  <a:cubicBezTo>
                    <a:pt x="3661" y="1412"/>
                    <a:pt x="3439" y="1675"/>
                    <a:pt x="3439" y="1980"/>
                  </a:cubicBezTo>
                  <a:lnTo>
                    <a:pt x="3439" y="8611"/>
                  </a:lnTo>
                  <a:cubicBezTo>
                    <a:pt x="3121" y="8453"/>
                    <a:pt x="2788" y="8379"/>
                    <a:pt x="2462" y="8379"/>
                  </a:cubicBezTo>
                  <a:cubicBezTo>
                    <a:pt x="1475" y="8379"/>
                    <a:pt x="550" y="9053"/>
                    <a:pt x="310" y="10096"/>
                  </a:cubicBezTo>
                  <a:cubicBezTo>
                    <a:pt x="1" y="11479"/>
                    <a:pt x="1050" y="12787"/>
                    <a:pt x="2462" y="12787"/>
                  </a:cubicBezTo>
                  <a:cubicBezTo>
                    <a:pt x="2473" y="12787"/>
                    <a:pt x="2484" y="12787"/>
                    <a:pt x="2495" y="12787"/>
                  </a:cubicBezTo>
                  <a:cubicBezTo>
                    <a:pt x="3709" y="12759"/>
                    <a:pt x="4673" y="11767"/>
                    <a:pt x="4666" y="10554"/>
                  </a:cubicBezTo>
                  <a:lnTo>
                    <a:pt x="4666" y="3187"/>
                  </a:lnTo>
                  <a:lnTo>
                    <a:pt x="11124" y="2043"/>
                  </a:lnTo>
                  <a:lnTo>
                    <a:pt x="11124" y="7030"/>
                  </a:lnTo>
                  <a:cubicBezTo>
                    <a:pt x="10808" y="6874"/>
                    <a:pt x="10475" y="6801"/>
                    <a:pt x="10149" y="6801"/>
                  </a:cubicBezTo>
                  <a:cubicBezTo>
                    <a:pt x="9160" y="6801"/>
                    <a:pt x="8231" y="7473"/>
                    <a:pt x="7996" y="8521"/>
                  </a:cubicBezTo>
                  <a:cubicBezTo>
                    <a:pt x="7686" y="9905"/>
                    <a:pt x="8735" y="11213"/>
                    <a:pt x="10147" y="11213"/>
                  </a:cubicBezTo>
                  <a:cubicBezTo>
                    <a:pt x="10158" y="11213"/>
                    <a:pt x="10170" y="11213"/>
                    <a:pt x="10181" y="11213"/>
                  </a:cubicBezTo>
                  <a:cubicBezTo>
                    <a:pt x="11394" y="11185"/>
                    <a:pt x="12359" y="10193"/>
                    <a:pt x="12352" y="8979"/>
                  </a:cubicBezTo>
                  <a:lnTo>
                    <a:pt x="12352" y="628"/>
                  </a:lnTo>
                  <a:cubicBezTo>
                    <a:pt x="12352" y="278"/>
                    <a:pt x="12064" y="1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3665703" y="2864434"/>
              <a:ext cx="67967" cy="252321"/>
            </a:xfrm>
            <a:custGeom>
              <a:avLst/>
              <a:gdLst/>
              <a:ahLst/>
              <a:cxnLst/>
              <a:rect l="l" t="t" r="r" b="b"/>
              <a:pathLst>
                <a:path w="2587" h="9604" extrusionOk="0">
                  <a:moveTo>
                    <a:pt x="2567" y="0"/>
                  </a:moveTo>
                  <a:lnTo>
                    <a:pt x="2297" y="84"/>
                  </a:lnTo>
                  <a:cubicBezTo>
                    <a:pt x="2026" y="160"/>
                    <a:pt x="1846" y="410"/>
                    <a:pt x="1846" y="687"/>
                  </a:cubicBezTo>
                  <a:lnTo>
                    <a:pt x="1846" y="7367"/>
                  </a:lnTo>
                  <a:cubicBezTo>
                    <a:pt x="1846" y="8456"/>
                    <a:pt x="1069" y="9385"/>
                    <a:pt x="1" y="9572"/>
                  </a:cubicBezTo>
                  <a:cubicBezTo>
                    <a:pt x="126" y="9593"/>
                    <a:pt x="250" y="9603"/>
                    <a:pt x="372" y="9603"/>
                  </a:cubicBezTo>
                  <a:cubicBezTo>
                    <a:pt x="1576" y="9603"/>
                    <a:pt x="2586" y="8614"/>
                    <a:pt x="2567" y="7367"/>
                  </a:cubicBezTo>
                  <a:lnTo>
                    <a:pt x="2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3867633" y="2780704"/>
              <a:ext cx="67941" cy="294830"/>
            </a:xfrm>
            <a:custGeom>
              <a:avLst/>
              <a:gdLst/>
              <a:ahLst/>
              <a:cxnLst/>
              <a:rect l="l" t="t" r="r" b="b"/>
              <a:pathLst>
                <a:path w="2586" h="11222" extrusionOk="0">
                  <a:moveTo>
                    <a:pt x="1942" y="1"/>
                  </a:moveTo>
                  <a:cubicBezTo>
                    <a:pt x="1906" y="1"/>
                    <a:pt x="1869" y="4"/>
                    <a:pt x="1831" y="11"/>
                  </a:cubicBezTo>
                  <a:lnTo>
                    <a:pt x="1499" y="66"/>
                  </a:lnTo>
                  <a:cubicBezTo>
                    <a:pt x="1714" y="170"/>
                    <a:pt x="1845" y="392"/>
                    <a:pt x="1845" y="628"/>
                  </a:cubicBezTo>
                  <a:lnTo>
                    <a:pt x="1845" y="8979"/>
                  </a:lnTo>
                  <a:cubicBezTo>
                    <a:pt x="1852" y="10068"/>
                    <a:pt x="1075" y="10998"/>
                    <a:pt x="0" y="11192"/>
                  </a:cubicBezTo>
                  <a:cubicBezTo>
                    <a:pt x="123" y="11212"/>
                    <a:pt x="244" y="11221"/>
                    <a:pt x="363" y="11221"/>
                  </a:cubicBezTo>
                  <a:cubicBezTo>
                    <a:pt x="1571" y="11221"/>
                    <a:pt x="2586" y="10236"/>
                    <a:pt x="2567" y="8986"/>
                  </a:cubicBezTo>
                  <a:lnTo>
                    <a:pt x="2567" y="628"/>
                  </a:lnTo>
                  <a:cubicBezTo>
                    <a:pt x="2567" y="278"/>
                    <a:pt x="2279" y="1"/>
                    <a:pt x="1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02" name="Google Shape;1802;p45"/>
          <p:cNvSpPr/>
          <p:nvPr/>
        </p:nvSpPr>
        <p:spPr>
          <a:xfrm>
            <a:off x="3865061" y="2424456"/>
            <a:ext cx="663187" cy="663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3" name="Google Shape;1803;p45"/>
          <p:cNvSpPr/>
          <p:nvPr/>
        </p:nvSpPr>
        <p:spPr>
          <a:xfrm>
            <a:off x="4627593" y="1697075"/>
            <a:ext cx="663187" cy="663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4" name="Google Shape;1804;p45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5" name="Google Shape;1805;p45"/>
          <p:cNvSpPr txBox="1">
            <a:spLocks noGrp="1"/>
          </p:cNvSpPr>
          <p:nvPr>
            <p:ph type="subTitle" idx="4294967295"/>
          </p:nvPr>
        </p:nvSpPr>
        <p:spPr>
          <a:xfrm>
            <a:off x="6568475" y="322671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Jupiter is the biggest planet of them all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6" name="Google Shape;1806;p45"/>
          <p:cNvSpPr txBox="1">
            <a:spLocks noGrp="1"/>
          </p:cNvSpPr>
          <p:nvPr>
            <p:ph type="title" idx="4294967295"/>
          </p:nvPr>
        </p:nvSpPr>
        <p:spPr>
          <a:xfrm>
            <a:off x="6568475" y="1395839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Web-Series</a:t>
            </a:r>
            <a:endParaRPr sz="20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7" name="Google Shape;1807;p45"/>
          <p:cNvSpPr txBox="1">
            <a:spLocks noGrp="1"/>
          </p:cNvSpPr>
          <p:nvPr>
            <p:ph type="subTitle" idx="4294967295"/>
          </p:nvPr>
        </p:nvSpPr>
        <p:spPr>
          <a:xfrm>
            <a:off x="6568475" y="190616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Venus is the second planet from the Sun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8" name="Google Shape;1808;p45"/>
          <p:cNvSpPr txBox="1">
            <a:spLocks noGrp="1"/>
          </p:cNvSpPr>
          <p:nvPr>
            <p:ph type="title" idx="4294967295"/>
          </p:nvPr>
        </p:nvSpPr>
        <p:spPr>
          <a:xfrm>
            <a:off x="6568475" y="2716389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endParaRPr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9" name="Google Shape;1809;p45"/>
          <p:cNvSpPr txBox="1">
            <a:spLocks noGrp="1"/>
          </p:cNvSpPr>
          <p:nvPr>
            <p:ph type="title" idx="4294967295"/>
          </p:nvPr>
        </p:nvSpPr>
        <p:spPr>
          <a:xfrm>
            <a:off x="714625" y="2716389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Reviews</a:t>
            </a:r>
            <a:endParaRPr sz="2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0" name="Google Shape;1810;p45"/>
          <p:cNvSpPr txBox="1">
            <a:spLocks noGrp="1"/>
          </p:cNvSpPr>
          <p:nvPr>
            <p:ph type="subTitle" idx="4294967295"/>
          </p:nvPr>
        </p:nvSpPr>
        <p:spPr>
          <a:xfrm>
            <a:off x="714625" y="322671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Saturn is composed of hydrogen and helium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1" name="Google Shape;1811;p45"/>
          <p:cNvSpPr txBox="1">
            <a:spLocks noGrp="1"/>
          </p:cNvSpPr>
          <p:nvPr>
            <p:ph type="title" idx="4294967295"/>
          </p:nvPr>
        </p:nvSpPr>
        <p:spPr>
          <a:xfrm>
            <a:off x="714625" y="1395839"/>
            <a:ext cx="1860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/iOS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2" name="Google Shape;1812;p45"/>
          <p:cNvSpPr txBox="1">
            <a:spLocks noGrp="1"/>
          </p:cNvSpPr>
          <p:nvPr>
            <p:ph type="subTitle" idx="4294967295"/>
          </p:nvPr>
        </p:nvSpPr>
        <p:spPr>
          <a:xfrm>
            <a:off x="714625" y="1906164"/>
            <a:ext cx="186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Mars is actually a cold place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13" name="Google Shape;1813;p45"/>
          <p:cNvCxnSpPr>
            <a:stCxn id="1811" idx="3"/>
            <a:endCxn id="1789" idx="1"/>
          </p:cNvCxnSpPr>
          <p:nvPr/>
        </p:nvCxnSpPr>
        <p:spPr>
          <a:xfrm>
            <a:off x="2575525" y="1659689"/>
            <a:ext cx="1289400" cy="3690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14" name="Google Shape;1814;p45"/>
          <p:cNvCxnSpPr>
            <a:stCxn id="1809" idx="3"/>
            <a:endCxn id="1802" idx="1"/>
          </p:cNvCxnSpPr>
          <p:nvPr/>
        </p:nvCxnSpPr>
        <p:spPr>
          <a:xfrm rot="10800000" flipH="1">
            <a:off x="2575525" y="2756139"/>
            <a:ext cx="1289400" cy="2241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15" name="Google Shape;1815;p45"/>
          <p:cNvCxnSpPr>
            <a:stCxn id="1806" idx="1"/>
            <a:endCxn id="1803" idx="3"/>
          </p:cNvCxnSpPr>
          <p:nvPr/>
        </p:nvCxnSpPr>
        <p:spPr>
          <a:xfrm flipH="1">
            <a:off x="5290775" y="1659689"/>
            <a:ext cx="1277700" cy="369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16" name="Google Shape;1816;p45"/>
          <p:cNvCxnSpPr>
            <a:stCxn id="1808" idx="1"/>
            <a:endCxn id="1797" idx="3"/>
          </p:cNvCxnSpPr>
          <p:nvPr/>
        </p:nvCxnSpPr>
        <p:spPr>
          <a:xfrm rot="10800000">
            <a:off x="5290775" y="2756139"/>
            <a:ext cx="1277700" cy="224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817" name="Google Shape;1817;p45"/>
          <p:cNvGrpSpPr/>
          <p:nvPr/>
        </p:nvGrpSpPr>
        <p:grpSpPr>
          <a:xfrm>
            <a:off x="4754636" y="1894702"/>
            <a:ext cx="409111" cy="267944"/>
            <a:chOff x="4627886" y="3401089"/>
            <a:chExt cx="409111" cy="267944"/>
          </a:xfrm>
        </p:grpSpPr>
        <p:sp>
          <p:nvSpPr>
            <p:cNvPr id="1818" name="Google Shape;1818;p45"/>
            <p:cNvSpPr/>
            <p:nvPr/>
          </p:nvSpPr>
          <p:spPr>
            <a:xfrm>
              <a:off x="4627886" y="3401089"/>
              <a:ext cx="409111" cy="267944"/>
            </a:xfrm>
            <a:custGeom>
              <a:avLst/>
              <a:gdLst/>
              <a:ahLst/>
              <a:cxnLst/>
              <a:rect l="l" t="t" r="r" b="b"/>
              <a:pathLst>
                <a:path w="15606" h="10221" extrusionOk="0">
                  <a:moveTo>
                    <a:pt x="549" y="0"/>
                  </a:moveTo>
                  <a:cubicBezTo>
                    <a:pt x="246" y="0"/>
                    <a:pt x="0" y="231"/>
                    <a:pt x="0" y="534"/>
                  </a:cubicBezTo>
                  <a:lnTo>
                    <a:pt x="0" y="9672"/>
                  </a:lnTo>
                  <a:cubicBezTo>
                    <a:pt x="0" y="9975"/>
                    <a:pt x="246" y="10221"/>
                    <a:pt x="549" y="10221"/>
                  </a:cubicBezTo>
                  <a:lnTo>
                    <a:pt x="15071" y="10221"/>
                  </a:lnTo>
                  <a:cubicBezTo>
                    <a:pt x="15360" y="10221"/>
                    <a:pt x="15605" y="9975"/>
                    <a:pt x="15605" y="9686"/>
                  </a:cubicBezTo>
                  <a:lnTo>
                    <a:pt x="15605" y="534"/>
                  </a:lnTo>
                  <a:cubicBezTo>
                    <a:pt x="15605" y="231"/>
                    <a:pt x="15374" y="0"/>
                    <a:pt x="15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4670276" y="3422271"/>
              <a:ext cx="324332" cy="225580"/>
            </a:xfrm>
            <a:custGeom>
              <a:avLst/>
              <a:gdLst/>
              <a:ahLst/>
              <a:cxnLst/>
              <a:rect l="l" t="t" r="r" b="b"/>
              <a:pathLst>
                <a:path w="12372" h="8605" extrusionOk="0">
                  <a:moveTo>
                    <a:pt x="274" y="1"/>
                  </a:moveTo>
                  <a:cubicBezTo>
                    <a:pt x="130" y="1"/>
                    <a:pt x="0" y="116"/>
                    <a:pt x="0" y="261"/>
                  </a:cubicBezTo>
                  <a:lnTo>
                    <a:pt x="0" y="8330"/>
                  </a:lnTo>
                  <a:cubicBezTo>
                    <a:pt x="0" y="8489"/>
                    <a:pt x="130" y="8604"/>
                    <a:pt x="274" y="8604"/>
                  </a:cubicBezTo>
                  <a:lnTo>
                    <a:pt x="12111" y="8604"/>
                  </a:lnTo>
                  <a:cubicBezTo>
                    <a:pt x="12256" y="8604"/>
                    <a:pt x="12371" y="8489"/>
                    <a:pt x="12371" y="8330"/>
                  </a:cubicBezTo>
                  <a:lnTo>
                    <a:pt x="12371" y="261"/>
                  </a:lnTo>
                  <a:cubicBezTo>
                    <a:pt x="12371" y="116"/>
                    <a:pt x="12256" y="1"/>
                    <a:pt x="1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4642252" y="3520761"/>
              <a:ext cx="14025" cy="28312"/>
            </a:xfrm>
            <a:custGeom>
              <a:avLst/>
              <a:gdLst/>
              <a:ahLst/>
              <a:cxnLst/>
              <a:rect l="l" t="t" r="r" b="b"/>
              <a:pathLst>
                <a:path w="535" h="1080" extrusionOk="0">
                  <a:moveTo>
                    <a:pt x="268" y="0"/>
                  </a:moveTo>
                  <a:cubicBezTo>
                    <a:pt x="134" y="0"/>
                    <a:pt x="1" y="91"/>
                    <a:pt x="1" y="271"/>
                  </a:cubicBezTo>
                  <a:lnTo>
                    <a:pt x="1" y="805"/>
                  </a:lnTo>
                  <a:cubicBezTo>
                    <a:pt x="1" y="964"/>
                    <a:pt x="116" y="1080"/>
                    <a:pt x="261" y="1080"/>
                  </a:cubicBezTo>
                  <a:cubicBezTo>
                    <a:pt x="420" y="1080"/>
                    <a:pt x="535" y="964"/>
                    <a:pt x="535" y="805"/>
                  </a:cubicBezTo>
                  <a:lnTo>
                    <a:pt x="535" y="271"/>
                  </a:lnTo>
                  <a:cubicBezTo>
                    <a:pt x="535" y="91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008947" y="3513578"/>
              <a:ext cx="14025" cy="42678"/>
            </a:xfrm>
            <a:custGeom>
              <a:avLst/>
              <a:gdLst/>
              <a:ahLst/>
              <a:cxnLst/>
              <a:rect l="l" t="t" r="r" b="b"/>
              <a:pathLst>
                <a:path w="535" h="1628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1354"/>
                  </a:lnTo>
                  <a:cubicBezTo>
                    <a:pt x="1" y="1498"/>
                    <a:pt x="116" y="1628"/>
                    <a:pt x="261" y="1628"/>
                  </a:cubicBezTo>
                  <a:cubicBezTo>
                    <a:pt x="419" y="1628"/>
                    <a:pt x="535" y="1498"/>
                    <a:pt x="535" y="1354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006299" y="3421904"/>
              <a:ext cx="18953" cy="14392"/>
            </a:xfrm>
            <a:custGeom>
              <a:avLst/>
              <a:gdLst/>
              <a:ahLst/>
              <a:cxnLst/>
              <a:rect l="l" t="t" r="r" b="b"/>
              <a:pathLst>
                <a:path w="723" h="549" extrusionOk="0">
                  <a:moveTo>
                    <a:pt x="362" y="0"/>
                  </a:moveTo>
                  <a:cubicBezTo>
                    <a:pt x="1" y="0"/>
                    <a:pt x="1" y="549"/>
                    <a:pt x="362" y="549"/>
                  </a:cubicBezTo>
                  <a:cubicBezTo>
                    <a:pt x="723" y="549"/>
                    <a:pt x="723" y="0"/>
                    <a:pt x="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4642252" y="3485554"/>
              <a:ext cx="14025" cy="21129"/>
            </a:xfrm>
            <a:custGeom>
              <a:avLst/>
              <a:gdLst/>
              <a:ahLst/>
              <a:cxnLst/>
              <a:rect l="l" t="t" r="r" b="b"/>
              <a:pathLst>
                <a:path w="535" h="806" extrusionOk="0">
                  <a:moveTo>
                    <a:pt x="268" y="1"/>
                  </a:moveTo>
                  <a:cubicBezTo>
                    <a:pt x="134" y="1"/>
                    <a:pt x="1" y="91"/>
                    <a:pt x="1" y="272"/>
                  </a:cubicBezTo>
                  <a:lnTo>
                    <a:pt x="1" y="546"/>
                  </a:lnTo>
                  <a:cubicBezTo>
                    <a:pt x="1" y="690"/>
                    <a:pt x="116" y="806"/>
                    <a:pt x="261" y="806"/>
                  </a:cubicBezTo>
                  <a:cubicBezTo>
                    <a:pt x="420" y="806"/>
                    <a:pt x="535" y="690"/>
                    <a:pt x="535" y="546"/>
                  </a:cubicBezTo>
                  <a:lnTo>
                    <a:pt x="535" y="272"/>
                  </a:lnTo>
                  <a:cubicBezTo>
                    <a:pt x="535" y="91"/>
                    <a:pt x="401" y="1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4642252" y="3563150"/>
              <a:ext cx="14025" cy="21103"/>
            </a:xfrm>
            <a:custGeom>
              <a:avLst/>
              <a:gdLst/>
              <a:ahLst/>
              <a:cxnLst/>
              <a:rect l="l" t="t" r="r" b="b"/>
              <a:pathLst>
                <a:path w="535" h="805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545"/>
                  </a:lnTo>
                  <a:cubicBezTo>
                    <a:pt x="1" y="690"/>
                    <a:pt x="116" y="805"/>
                    <a:pt x="261" y="805"/>
                  </a:cubicBezTo>
                  <a:cubicBezTo>
                    <a:pt x="420" y="805"/>
                    <a:pt x="535" y="690"/>
                    <a:pt x="535" y="545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4761845" y="3457478"/>
              <a:ext cx="141561" cy="113170"/>
            </a:xfrm>
            <a:custGeom>
              <a:avLst/>
              <a:gdLst/>
              <a:ahLst/>
              <a:cxnLst/>
              <a:rect l="l" t="t" r="r" b="b"/>
              <a:pathLst>
                <a:path w="5400" h="4317" extrusionOk="0">
                  <a:moveTo>
                    <a:pt x="2160" y="1243"/>
                  </a:moveTo>
                  <a:cubicBezTo>
                    <a:pt x="2200" y="1243"/>
                    <a:pt x="2241" y="1252"/>
                    <a:pt x="2281" y="1270"/>
                  </a:cubicBezTo>
                  <a:lnTo>
                    <a:pt x="3566" y="1906"/>
                  </a:lnTo>
                  <a:cubicBezTo>
                    <a:pt x="3754" y="2007"/>
                    <a:pt x="3754" y="2295"/>
                    <a:pt x="3566" y="2396"/>
                  </a:cubicBezTo>
                  <a:lnTo>
                    <a:pt x="2281" y="3032"/>
                  </a:lnTo>
                  <a:cubicBezTo>
                    <a:pt x="2241" y="3050"/>
                    <a:pt x="2200" y="3059"/>
                    <a:pt x="2160" y="3059"/>
                  </a:cubicBezTo>
                  <a:cubicBezTo>
                    <a:pt x="2016" y="3059"/>
                    <a:pt x="1892" y="2945"/>
                    <a:pt x="1892" y="2786"/>
                  </a:cubicBezTo>
                  <a:lnTo>
                    <a:pt x="1892" y="1516"/>
                  </a:lnTo>
                  <a:cubicBezTo>
                    <a:pt x="1892" y="1357"/>
                    <a:pt x="2016" y="1243"/>
                    <a:pt x="2160" y="1243"/>
                  </a:cubicBezTo>
                  <a:close/>
                  <a:moveTo>
                    <a:pt x="1083" y="0"/>
                  </a:moveTo>
                  <a:cubicBezTo>
                    <a:pt x="491" y="0"/>
                    <a:pt x="0" y="477"/>
                    <a:pt x="0" y="1083"/>
                  </a:cubicBezTo>
                  <a:lnTo>
                    <a:pt x="0" y="3234"/>
                  </a:lnTo>
                  <a:cubicBezTo>
                    <a:pt x="0" y="3826"/>
                    <a:pt x="491" y="4316"/>
                    <a:pt x="1083" y="4316"/>
                  </a:cubicBezTo>
                  <a:lnTo>
                    <a:pt x="4317" y="4316"/>
                  </a:lnTo>
                  <a:cubicBezTo>
                    <a:pt x="4909" y="4316"/>
                    <a:pt x="5399" y="3826"/>
                    <a:pt x="5399" y="3234"/>
                  </a:cubicBezTo>
                  <a:lnTo>
                    <a:pt x="5399" y="1068"/>
                  </a:lnTo>
                  <a:cubicBezTo>
                    <a:pt x="5385" y="477"/>
                    <a:pt x="4909" y="0"/>
                    <a:pt x="4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4691457" y="3598619"/>
              <a:ext cx="281942" cy="14025"/>
            </a:xfrm>
            <a:custGeom>
              <a:avLst/>
              <a:gdLst/>
              <a:ahLst/>
              <a:cxnLst/>
              <a:rect l="l" t="t" r="r" b="b"/>
              <a:pathLst>
                <a:path w="10755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10495" y="535"/>
                  </a:lnTo>
                  <a:cubicBezTo>
                    <a:pt x="10639" y="535"/>
                    <a:pt x="10755" y="405"/>
                    <a:pt x="10755" y="260"/>
                  </a:cubicBezTo>
                  <a:cubicBezTo>
                    <a:pt x="10755" y="116"/>
                    <a:pt x="10639" y="1"/>
                    <a:pt x="10495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691457" y="3598619"/>
              <a:ext cx="63598" cy="14025"/>
            </a:xfrm>
            <a:custGeom>
              <a:avLst/>
              <a:gdLst/>
              <a:ahLst/>
              <a:cxnLst/>
              <a:rect l="l" t="t" r="r" b="b"/>
              <a:pathLst>
                <a:path w="2426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2426" y="535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741030" y="3591436"/>
              <a:ext cx="28024" cy="28024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0"/>
                  </a:moveTo>
                  <a:cubicBezTo>
                    <a:pt x="232" y="0"/>
                    <a:pt x="1" y="246"/>
                    <a:pt x="1" y="534"/>
                  </a:cubicBezTo>
                  <a:cubicBezTo>
                    <a:pt x="1" y="838"/>
                    <a:pt x="232" y="1068"/>
                    <a:pt x="535" y="1068"/>
                  </a:cubicBezTo>
                  <a:cubicBezTo>
                    <a:pt x="823" y="1068"/>
                    <a:pt x="1069" y="838"/>
                    <a:pt x="1069" y="534"/>
                  </a:cubicBezTo>
                  <a:cubicBezTo>
                    <a:pt x="1069" y="246"/>
                    <a:pt x="823" y="0"/>
                    <a:pt x="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29" name="Google Shape;1829;p45"/>
          <p:cNvGrpSpPr/>
          <p:nvPr/>
        </p:nvGrpSpPr>
        <p:grpSpPr>
          <a:xfrm>
            <a:off x="4010836" y="2570248"/>
            <a:ext cx="371650" cy="371624"/>
            <a:chOff x="3250786" y="1982386"/>
            <a:chExt cx="371650" cy="371624"/>
          </a:xfrm>
        </p:grpSpPr>
        <p:sp>
          <p:nvSpPr>
            <p:cNvPr id="1830" name="Google Shape;1830;p45"/>
            <p:cNvSpPr/>
            <p:nvPr/>
          </p:nvSpPr>
          <p:spPr>
            <a:xfrm>
              <a:off x="3358634" y="2006215"/>
              <a:ext cx="179782" cy="164263"/>
            </a:xfrm>
            <a:custGeom>
              <a:avLst/>
              <a:gdLst/>
              <a:ahLst/>
              <a:cxnLst/>
              <a:rect l="l" t="t" r="r" b="b"/>
              <a:pathLst>
                <a:path w="6858" h="6266" extrusionOk="0">
                  <a:moveTo>
                    <a:pt x="6189" y="0"/>
                  </a:moveTo>
                  <a:cubicBezTo>
                    <a:pt x="6181" y="0"/>
                    <a:pt x="6173" y="0"/>
                    <a:pt x="6165" y="1"/>
                  </a:cubicBezTo>
                  <a:lnTo>
                    <a:pt x="679" y="1"/>
                  </a:ln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706"/>
                    <a:pt x="304" y="5024"/>
                    <a:pt x="679" y="5024"/>
                  </a:cubicBezTo>
                  <a:lnTo>
                    <a:pt x="2513" y="5024"/>
                  </a:lnTo>
                  <a:lnTo>
                    <a:pt x="4346" y="6237"/>
                  </a:lnTo>
                  <a:cubicBezTo>
                    <a:pt x="4370" y="6257"/>
                    <a:pt x="4396" y="6265"/>
                    <a:pt x="4421" y="6265"/>
                  </a:cubicBezTo>
                  <a:cubicBezTo>
                    <a:pt x="4485" y="6265"/>
                    <a:pt x="4540" y="6205"/>
                    <a:pt x="4519" y="6121"/>
                  </a:cubicBezTo>
                  <a:lnTo>
                    <a:pt x="4346" y="5024"/>
                  </a:lnTo>
                  <a:lnTo>
                    <a:pt x="6165" y="5024"/>
                  </a:lnTo>
                  <a:cubicBezTo>
                    <a:pt x="6554" y="5024"/>
                    <a:pt x="6858" y="4706"/>
                    <a:pt x="6858" y="4331"/>
                  </a:cubicBezTo>
                  <a:lnTo>
                    <a:pt x="6858" y="679"/>
                  </a:lnTo>
                  <a:cubicBezTo>
                    <a:pt x="6858" y="312"/>
                    <a:pt x="6554" y="0"/>
                    <a:pt x="6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3358634" y="2006215"/>
              <a:ext cx="167671" cy="119619"/>
            </a:xfrm>
            <a:custGeom>
              <a:avLst/>
              <a:gdLst/>
              <a:ahLst/>
              <a:cxnLst/>
              <a:rect l="l" t="t" r="r" b="b"/>
              <a:pathLst>
                <a:path w="6396" h="4563" extrusionOk="0">
                  <a:moveTo>
                    <a:pt x="679" y="1"/>
                  </a:move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418"/>
                    <a:pt x="15" y="4490"/>
                    <a:pt x="44" y="4562"/>
                  </a:cubicBezTo>
                  <a:lnTo>
                    <a:pt x="5241" y="4562"/>
                  </a:lnTo>
                  <a:cubicBezTo>
                    <a:pt x="5876" y="4562"/>
                    <a:pt x="6396" y="4057"/>
                    <a:pt x="6396" y="3422"/>
                  </a:cubicBezTo>
                  <a:lnTo>
                    <a:pt x="6396" y="44"/>
                  </a:lnTo>
                  <a:cubicBezTo>
                    <a:pt x="6309" y="15"/>
                    <a:pt x="6237" y="1"/>
                    <a:pt x="6165" y="1"/>
                  </a:cubicBezTo>
                  <a:close/>
                </a:path>
              </a:pathLst>
            </a:custGeom>
            <a:solidFill>
              <a:srgbClr val="FFFFFF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3251546" y="2150398"/>
              <a:ext cx="131730" cy="131704"/>
            </a:xfrm>
            <a:custGeom>
              <a:avLst/>
              <a:gdLst/>
              <a:ahLst/>
              <a:cxnLst/>
              <a:rect l="l" t="t" r="r" b="b"/>
              <a:pathLst>
                <a:path w="5025" h="5024" extrusionOk="0">
                  <a:moveTo>
                    <a:pt x="2512" y="0"/>
                  </a:moveTo>
                  <a:cubicBezTo>
                    <a:pt x="1415" y="0"/>
                    <a:pt x="607" y="881"/>
                    <a:pt x="535" y="1949"/>
                  </a:cubicBezTo>
                  <a:cubicBezTo>
                    <a:pt x="462" y="2729"/>
                    <a:pt x="304" y="3494"/>
                    <a:pt x="58" y="4244"/>
                  </a:cubicBezTo>
                  <a:cubicBezTo>
                    <a:pt x="1" y="4374"/>
                    <a:pt x="73" y="4533"/>
                    <a:pt x="203" y="4605"/>
                  </a:cubicBezTo>
                  <a:cubicBezTo>
                    <a:pt x="665" y="4807"/>
                    <a:pt x="1155" y="4952"/>
                    <a:pt x="1661" y="5024"/>
                  </a:cubicBezTo>
                  <a:lnTo>
                    <a:pt x="3364" y="5024"/>
                  </a:lnTo>
                  <a:cubicBezTo>
                    <a:pt x="3869" y="4952"/>
                    <a:pt x="4360" y="4807"/>
                    <a:pt x="4822" y="4605"/>
                  </a:cubicBezTo>
                  <a:cubicBezTo>
                    <a:pt x="4966" y="4533"/>
                    <a:pt x="5024" y="4374"/>
                    <a:pt x="4966" y="4244"/>
                  </a:cubicBezTo>
                  <a:cubicBezTo>
                    <a:pt x="4721" y="3494"/>
                    <a:pt x="4562" y="2729"/>
                    <a:pt x="4504" y="1949"/>
                  </a:cubicBezTo>
                  <a:cubicBezTo>
                    <a:pt x="4418" y="867"/>
                    <a:pt x="3609" y="0"/>
                    <a:pt x="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3287487" y="2150398"/>
              <a:ext cx="95790" cy="131704"/>
            </a:xfrm>
            <a:custGeom>
              <a:avLst/>
              <a:gdLst/>
              <a:ahLst/>
              <a:cxnLst/>
              <a:rect l="l" t="t" r="r" b="b"/>
              <a:pathLst>
                <a:path w="3654" h="5024" extrusionOk="0">
                  <a:moveTo>
                    <a:pt x="1141" y="0"/>
                  </a:moveTo>
                  <a:cubicBezTo>
                    <a:pt x="304" y="0"/>
                    <a:pt x="1" y="1155"/>
                    <a:pt x="723" y="1588"/>
                  </a:cubicBezTo>
                  <a:cubicBezTo>
                    <a:pt x="752" y="1588"/>
                    <a:pt x="780" y="1603"/>
                    <a:pt x="795" y="1617"/>
                  </a:cubicBezTo>
                  <a:lnTo>
                    <a:pt x="1430" y="5024"/>
                  </a:lnTo>
                  <a:lnTo>
                    <a:pt x="1993" y="5024"/>
                  </a:lnTo>
                  <a:cubicBezTo>
                    <a:pt x="2498" y="4952"/>
                    <a:pt x="2989" y="4807"/>
                    <a:pt x="3451" y="4605"/>
                  </a:cubicBezTo>
                  <a:cubicBezTo>
                    <a:pt x="3595" y="4533"/>
                    <a:pt x="3653" y="4374"/>
                    <a:pt x="3595" y="4244"/>
                  </a:cubicBezTo>
                  <a:cubicBezTo>
                    <a:pt x="3350" y="3494"/>
                    <a:pt x="3191" y="2729"/>
                    <a:pt x="3119" y="1949"/>
                  </a:cubicBezTo>
                  <a:cubicBezTo>
                    <a:pt x="3047" y="867"/>
                    <a:pt x="2238" y="0"/>
                    <a:pt x="1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3251179" y="2249910"/>
              <a:ext cx="131337" cy="104100"/>
            </a:xfrm>
            <a:custGeom>
              <a:avLst/>
              <a:gdLst/>
              <a:ahLst/>
              <a:cxnLst/>
              <a:rect l="l" t="t" r="r" b="b"/>
              <a:pathLst>
                <a:path w="5010" h="3971" extrusionOk="0">
                  <a:moveTo>
                    <a:pt x="1675" y="1"/>
                  </a:moveTo>
                  <a:lnTo>
                    <a:pt x="1675" y="838"/>
                  </a:lnTo>
                  <a:cubicBezTo>
                    <a:pt x="1675" y="1055"/>
                    <a:pt x="1545" y="1242"/>
                    <a:pt x="1357" y="1343"/>
                  </a:cubicBezTo>
                  <a:lnTo>
                    <a:pt x="462" y="1791"/>
                  </a:lnTo>
                  <a:cubicBezTo>
                    <a:pt x="173" y="1935"/>
                    <a:pt x="0" y="2224"/>
                    <a:pt x="0" y="2542"/>
                  </a:cubicBezTo>
                  <a:lnTo>
                    <a:pt x="0" y="3696"/>
                  </a:lnTo>
                  <a:cubicBezTo>
                    <a:pt x="0" y="3841"/>
                    <a:pt x="116" y="3971"/>
                    <a:pt x="274" y="3971"/>
                  </a:cubicBezTo>
                  <a:lnTo>
                    <a:pt x="4735" y="3971"/>
                  </a:lnTo>
                  <a:cubicBezTo>
                    <a:pt x="4894" y="3971"/>
                    <a:pt x="5009" y="3841"/>
                    <a:pt x="5009" y="3696"/>
                  </a:cubicBezTo>
                  <a:lnTo>
                    <a:pt x="5009" y="2542"/>
                  </a:lnTo>
                  <a:cubicBezTo>
                    <a:pt x="5009" y="2224"/>
                    <a:pt x="4836" y="1935"/>
                    <a:pt x="4562" y="1791"/>
                  </a:cubicBezTo>
                  <a:lnTo>
                    <a:pt x="3652" y="1343"/>
                  </a:lnTo>
                  <a:cubicBezTo>
                    <a:pt x="3465" y="1242"/>
                    <a:pt x="3349" y="1055"/>
                    <a:pt x="3349" y="838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3294303" y="2249910"/>
              <a:ext cx="44697" cy="29544"/>
            </a:xfrm>
            <a:custGeom>
              <a:avLst/>
              <a:gdLst/>
              <a:ahLst/>
              <a:cxnLst/>
              <a:rect l="l" t="t" r="r" b="b"/>
              <a:pathLst>
                <a:path w="1705" h="1127" extrusionOk="0">
                  <a:moveTo>
                    <a:pt x="30" y="1"/>
                  </a:moveTo>
                  <a:lnTo>
                    <a:pt x="30" y="838"/>
                  </a:lnTo>
                  <a:cubicBezTo>
                    <a:pt x="15" y="867"/>
                    <a:pt x="15" y="910"/>
                    <a:pt x="1" y="939"/>
                  </a:cubicBezTo>
                  <a:cubicBezTo>
                    <a:pt x="275" y="1055"/>
                    <a:pt x="564" y="1112"/>
                    <a:pt x="852" y="1127"/>
                  </a:cubicBezTo>
                  <a:cubicBezTo>
                    <a:pt x="1141" y="1112"/>
                    <a:pt x="1430" y="1055"/>
                    <a:pt x="1704" y="939"/>
                  </a:cubicBezTo>
                  <a:cubicBezTo>
                    <a:pt x="1704" y="910"/>
                    <a:pt x="1690" y="867"/>
                    <a:pt x="1690" y="838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3251179" y="2288525"/>
              <a:ext cx="131337" cy="65485"/>
            </a:xfrm>
            <a:custGeom>
              <a:avLst/>
              <a:gdLst/>
              <a:ahLst/>
              <a:cxnLst/>
              <a:rect l="l" t="t" r="r" b="b"/>
              <a:pathLst>
                <a:path w="5010" h="2498" extrusionOk="0">
                  <a:moveTo>
                    <a:pt x="1097" y="0"/>
                  </a:moveTo>
                  <a:lnTo>
                    <a:pt x="462" y="318"/>
                  </a:lnTo>
                  <a:cubicBezTo>
                    <a:pt x="173" y="462"/>
                    <a:pt x="0" y="751"/>
                    <a:pt x="0" y="1069"/>
                  </a:cubicBezTo>
                  <a:lnTo>
                    <a:pt x="0" y="2223"/>
                  </a:lnTo>
                  <a:cubicBezTo>
                    <a:pt x="0" y="2368"/>
                    <a:pt x="130" y="2498"/>
                    <a:pt x="274" y="2498"/>
                  </a:cubicBezTo>
                  <a:lnTo>
                    <a:pt x="4735" y="2498"/>
                  </a:lnTo>
                  <a:cubicBezTo>
                    <a:pt x="4894" y="2498"/>
                    <a:pt x="5009" y="2368"/>
                    <a:pt x="5009" y="2223"/>
                  </a:cubicBezTo>
                  <a:lnTo>
                    <a:pt x="5009" y="1069"/>
                  </a:lnTo>
                  <a:cubicBezTo>
                    <a:pt x="5009" y="751"/>
                    <a:pt x="4836" y="462"/>
                    <a:pt x="4562" y="318"/>
                  </a:cubicBezTo>
                  <a:lnTo>
                    <a:pt x="3912" y="0"/>
                  </a:lnTo>
                  <a:cubicBezTo>
                    <a:pt x="3580" y="513"/>
                    <a:pt x="3042" y="769"/>
                    <a:pt x="2505" y="769"/>
                  </a:cubicBezTo>
                  <a:cubicBezTo>
                    <a:pt x="1967" y="769"/>
                    <a:pt x="1429" y="513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3272728" y="2192604"/>
              <a:ext cx="87820" cy="72091"/>
            </a:xfrm>
            <a:custGeom>
              <a:avLst/>
              <a:gdLst/>
              <a:ahLst/>
              <a:cxnLst/>
              <a:rect l="l" t="t" r="r" b="b"/>
              <a:pathLst>
                <a:path w="3350" h="2750" extrusionOk="0">
                  <a:moveTo>
                    <a:pt x="1300" y="1"/>
                  </a:moveTo>
                  <a:cubicBezTo>
                    <a:pt x="1191" y="1"/>
                    <a:pt x="1089" y="68"/>
                    <a:pt x="1040" y="166"/>
                  </a:cubicBezTo>
                  <a:cubicBezTo>
                    <a:pt x="954" y="354"/>
                    <a:pt x="824" y="527"/>
                    <a:pt x="665" y="671"/>
                  </a:cubicBezTo>
                  <a:cubicBezTo>
                    <a:pt x="506" y="801"/>
                    <a:pt x="347" y="917"/>
                    <a:pt x="174" y="1003"/>
                  </a:cubicBezTo>
                  <a:cubicBezTo>
                    <a:pt x="59" y="1061"/>
                    <a:pt x="1" y="1176"/>
                    <a:pt x="15" y="1292"/>
                  </a:cubicBezTo>
                  <a:cubicBezTo>
                    <a:pt x="131" y="2129"/>
                    <a:pt x="838" y="2750"/>
                    <a:pt x="1675" y="2750"/>
                  </a:cubicBezTo>
                  <a:cubicBezTo>
                    <a:pt x="2556" y="2750"/>
                    <a:pt x="3278" y="2086"/>
                    <a:pt x="3350" y="1205"/>
                  </a:cubicBezTo>
                  <a:cubicBezTo>
                    <a:pt x="3350" y="1119"/>
                    <a:pt x="3321" y="1032"/>
                    <a:pt x="3249" y="989"/>
                  </a:cubicBezTo>
                  <a:cubicBezTo>
                    <a:pt x="2700" y="527"/>
                    <a:pt x="2051" y="195"/>
                    <a:pt x="1358" y="7"/>
                  </a:cubicBezTo>
                  <a:cubicBezTo>
                    <a:pt x="1338" y="3"/>
                    <a:pt x="1319" y="1"/>
                    <a:pt x="13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3272728" y="2192814"/>
              <a:ext cx="87820" cy="71515"/>
            </a:xfrm>
            <a:custGeom>
              <a:avLst/>
              <a:gdLst/>
              <a:ahLst/>
              <a:cxnLst/>
              <a:rect l="l" t="t" r="r" b="b"/>
              <a:pathLst>
                <a:path w="3350" h="2728" extrusionOk="0">
                  <a:moveTo>
                    <a:pt x="1280" y="1"/>
                  </a:moveTo>
                  <a:cubicBezTo>
                    <a:pt x="1179" y="1"/>
                    <a:pt x="1086" y="66"/>
                    <a:pt x="1040" y="158"/>
                  </a:cubicBezTo>
                  <a:cubicBezTo>
                    <a:pt x="968" y="288"/>
                    <a:pt x="882" y="418"/>
                    <a:pt x="780" y="533"/>
                  </a:cubicBezTo>
                  <a:cubicBezTo>
                    <a:pt x="752" y="577"/>
                    <a:pt x="708" y="620"/>
                    <a:pt x="665" y="663"/>
                  </a:cubicBezTo>
                  <a:cubicBezTo>
                    <a:pt x="506" y="793"/>
                    <a:pt x="347" y="909"/>
                    <a:pt x="160" y="995"/>
                  </a:cubicBezTo>
                  <a:cubicBezTo>
                    <a:pt x="59" y="1053"/>
                    <a:pt x="1" y="1168"/>
                    <a:pt x="15" y="1284"/>
                  </a:cubicBezTo>
                  <a:cubicBezTo>
                    <a:pt x="116" y="2020"/>
                    <a:pt x="679" y="2612"/>
                    <a:pt x="1416" y="2727"/>
                  </a:cubicBezTo>
                  <a:cubicBezTo>
                    <a:pt x="1040" y="2482"/>
                    <a:pt x="824" y="2063"/>
                    <a:pt x="853" y="1630"/>
                  </a:cubicBezTo>
                  <a:lnTo>
                    <a:pt x="853" y="1226"/>
                  </a:lnTo>
                  <a:cubicBezTo>
                    <a:pt x="910" y="1183"/>
                    <a:pt x="968" y="1140"/>
                    <a:pt x="1040" y="1082"/>
                  </a:cubicBezTo>
                  <a:cubicBezTo>
                    <a:pt x="1185" y="937"/>
                    <a:pt x="1329" y="779"/>
                    <a:pt x="1430" y="605"/>
                  </a:cubicBezTo>
                  <a:cubicBezTo>
                    <a:pt x="1964" y="779"/>
                    <a:pt x="2455" y="1039"/>
                    <a:pt x="2888" y="1399"/>
                  </a:cubicBezTo>
                  <a:cubicBezTo>
                    <a:pt x="2946" y="1443"/>
                    <a:pt x="3076" y="1573"/>
                    <a:pt x="3220" y="1703"/>
                  </a:cubicBezTo>
                  <a:cubicBezTo>
                    <a:pt x="3292" y="1544"/>
                    <a:pt x="3336" y="1371"/>
                    <a:pt x="3350" y="1197"/>
                  </a:cubicBezTo>
                  <a:cubicBezTo>
                    <a:pt x="3350" y="1111"/>
                    <a:pt x="3321" y="1024"/>
                    <a:pt x="3249" y="981"/>
                  </a:cubicBezTo>
                  <a:cubicBezTo>
                    <a:pt x="2700" y="519"/>
                    <a:pt x="2051" y="187"/>
                    <a:pt x="1358" y="14"/>
                  </a:cubicBezTo>
                  <a:cubicBezTo>
                    <a:pt x="1332" y="5"/>
                    <a:pt x="1306" y="1"/>
                    <a:pt x="1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3250786" y="2303284"/>
              <a:ext cx="29544" cy="50726"/>
            </a:xfrm>
            <a:custGeom>
              <a:avLst/>
              <a:gdLst/>
              <a:ahLst/>
              <a:cxnLst/>
              <a:rect l="l" t="t" r="r" b="b"/>
              <a:pathLst>
                <a:path w="1127" h="1935" extrusionOk="0">
                  <a:moveTo>
                    <a:pt x="174" y="0"/>
                  </a:moveTo>
                  <a:cubicBezTo>
                    <a:pt x="58" y="145"/>
                    <a:pt x="1" y="332"/>
                    <a:pt x="1" y="506"/>
                  </a:cubicBezTo>
                  <a:lnTo>
                    <a:pt x="1" y="1660"/>
                  </a:lnTo>
                  <a:cubicBezTo>
                    <a:pt x="1" y="1805"/>
                    <a:pt x="131" y="1935"/>
                    <a:pt x="289" y="1935"/>
                  </a:cubicBezTo>
                  <a:lnTo>
                    <a:pt x="1127" y="1935"/>
                  </a:lnTo>
                  <a:lnTo>
                    <a:pt x="1127" y="1025"/>
                  </a:lnTo>
                  <a:cubicBezTo>
                    <a:pt x="1112" y="866"/>
                    <a:pt x="1040" y="708"/>
                    <a:pt x="910" y="592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3353339" y="2303284"/>
              <a:ext cx="29177" cy="50726"/>
            </a:xfrm>
            <a:custGeom>
              <a:avLst/>
              <a:gdLst/>
              <a:ahLst/>
              <a:cxnLst/>
              <a:rect l="l" t="t" r="r" b="b"/>
              <a:pathLst>
                <a:path w="1113" h="1935" extrusionOk="0">
                  <a:moveTo>
                    <a:pt x="939" y="0"/>
                  </a:moveTo>
                  <a:lnTo>
                    <a:pt x="203" y="592"/>
                  </a:lnTo>
                  <a:cubicBezTo>
                    <a:pt x="73" y="708"/>
                    <a:pt x="1" y="866"/>
                    <a:pt x="1" y="1025"/>
                  </a:cubicBezTo>
                  <a:lnTo>
                    <a:pt x="1" y="1935"/>
                  </a:lnTo>
                  <a:lnTo>
                    <a:pt x="838" y="1935"/>
                  </a:lnTo>
                  <a:cubicBezTo>
                    <a:pt x="982" y="1935"/>
                    <a:pt x="1112" y="1805"/>
                    <a:pt x="1112" y="1660"/>
                  </a:cubicBezTo>
                  <a:lnTo>
                    <a:pt x="1112" y="506"/>
                  </a:lnTo>
                  <a:cubicBezTo>
                    <a:pt x="1112" y="332"/>
                    <a:pt x="1054" y="145"/>
                    <a:pt x="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3499802" y="2163636"/>
              <a:ext cx="36360" cy="79117"/>
            </a:xfrm>
            <a:custGeom>
              <a:avLst/>
              <a:gdLst/>
              <a:ahLst/>
              <a:cxnLst/>
              <a:rect l="l" t="t" r="r" b="b"/>
              <a:pathLst>
                <a:path w="1387" h="3018" extrusionOk="0">
                  <a:moveTo>
                    <a:pt x="825" y="0"/>
                  </a:moveTo>
                  <a:cubicBezTo>
                    <a:pt x="362" y="0"/>
                    <a:pt x="0" y="370"/>
                    <a:pt x="15" y="823"/>
                  </a:cubicBezTo>
                  <a:lnTo>
                    <a:pt x="15" y="1026"/>
                  </a:lnTo>
                  <a:cubicBezTo>
                    <a:pt x="0" y="1257"/>
                    <a:pt x="44" y="1502"/>
                    <a:pt x="116" y="1718"/>
                  </a:cubicBezTo>
                  <a:lnTo>
                    <a:pt x="563" y="3018"/>
                  </a:lnTo>
                  <a:lnTo>
                    <a:pt x="1386" y="3018"/>
                  </a:lnTo>
                  <a:lnTo>
                    <a:pt x="1386" y="1"/>
                  </a:lnTo>
                  <a:lnTo>
                    <a:pt x="852" y="1"/>
                  </a:lnTo>
                  <a:cubicBezTo>
                    <a:pt x="843" y="0"/>
                    <a:pt x="834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3514561" y="2156821"/>
              <a:ext cx="85933" cy="85933"/>
            </a:xfrm>
            <a:custGeom>
              <a:avLst/>
              <a:gdLst/>
              <a:ahLst/>
              <a:cxnLst/>
              <a:rect l="l" t="t" r="r" b="b"/>
              <a:pathLst>
                <a:path w="3278" h="3278" extrusionOk="0">
                  <a:moveTo>
                    <a:pt x="823" y="1"/>
                  </a:moveTo>
                  <a:cubicBezTo>
                    <a:pt x="361" y="1"/>
                    <a:pt x="0" y="362"/>
                    <a:pt x="0" y="824"/>
                  </a:cubicBezTo>
                  <a:cubicBezTo>
                    <a:pt x="0" y="1112"/>
                    <a:pt x="246" y="1358"/>
                    <a:pt x="534" y="1358"/>
                  </a:cubicBezTo>
                  <a:lnTo>
                    <a:pt x="2729" y="3278"/>
                  </a:lnTo>
                  <a:lnTo>
                    <a:pt x="3190" y="1661"/>
                  </a:lnTo>
                  <a:cubicBezTo>
                    <a:pt x="3248" y="1459"/>
                    <a:pt x="3277" y="1257"/>
                    <a:pt x="3277" y="1055"/>
                  </a:cubicBezTo>
                  <a:lnTo>
                    <a:pt x="3277" y="535"/>
                  </a:lnTo>
                  <a:cubicBezTo>
                    <a:pt x="3277" y="246"/>
                    <a:pt x="3032" y="1"/>
                    <a:pt x="2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3528560" y="2264302"/>
              <a:ext cx="43150" cy="31825"/>
            </a:xfrm>
            <a:custGeom>
              <a:avLst/>
              <a:gdLst/>
              <a:ahLst/>
              <a:cxnLst/>
              <a:rect l="l" t="t" r="r" b="b"/>
              <a:pathLst>
                <a:path w="1646" h="1214" extrusionOk="0">
                  <a:moveTo>
                    <a:pt x="0" y="0"/>
                  </a:moveTo>
                  <a:lnTo>
                    <a:pt x="0" y="1213"/>
                  </a:lnTo>
                  <a:lnTo>
                    <a:pt x="1646" y="121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3528560" y="2264302"/>
              <a:ext cx="43150" cy="17538"/>
            </a:xfrm>
            <a:custGeom>
              <a:avLst/>
              <a:gdLst/>
              <a:ahLst/>
              <a:cxnLst/>
              <a:rect l="l" t="t" r="r" b="b"/>
              <a:pathLst>
                <a:path w="1646" h="669" extrusionOk="0">
                  <a:moveTo>
                    <a:pt x="0" y="0"/>
                  </a:moveTo>
                  <a:lnTo>
                    <a:pt x="0" y="506"/>
                  </a:lnTo>
                  <a:cubicBezTo>
                    <a:pt x="267" y="614"/>
                    <a:pt x="549" y="668"/>
                    <a:pt x="829" y="668"/>
                  </a:cubicBezTo>
                  <a:cubicBezTo>
                    <a:pt x="1108" y="668"/>
                    <a:pt x="1386" y="614"/>
                    <a:pt x="1646" y="506"/>
                  </a:cubicBez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5" name="Google Shape;1845;p45"/>
            <p:cNvSpPr/>
            <p:nvPr/>
          </p:nvSpPr>
          <p:spPr>
            <a:xfrm>
              <a:off x="3478594" y="2281709"/>
              <a:ext cx="143842" cy="72301"/>
            </a:xfrm>
            <a:custGeom>
              <a:avLst/>
              <a:gdLst/>
              <a:ahLst/>
              <a:cxnLst/>
              <a:rect l="l" t="t" r="r" b="b"/>
              <a:pathLst>
                <a:path w="5487" h="2758" extrusionOk="0">
                  <a:moveTo>
                    <a:pt x="1921" y="0"/>
                  </a:moveTo>
                  <a:lnTo>
                    <a:pt x="593" y="376"/>
                  </a:lnTo>
                  <a:cubicBezTo>
                    <a:pt x="246" y="477"/>
                    <a:pt x="1" y="794"/>
                    <a:pt x="1" y="1170"/>
                  </a:cubicBezTo>
                  <a:lnTo>
                    <a:pt x="1" y="2483"/>
                  </a:lnTo>
                  <a:cubicBezTo>
                    <a:pt x="1" y="2642"/>
                    <a:pt x="116" y="2758"/>
                    <a:pt x="275" y="2758"/>
                  </a:cubicBezTo>
                  <a:lnTo>
                    <a:pt x="5212" y="2758"/>
                  </a:lnTo>
                  <a:cubicBezTo>
                    <a:pt x="5356" y="2758"/>
                    <a:pt x="5486" y="2642"/>
                    <a:pt x="5486" y="2483"/>
                  </a:cubicBezTo>
                  <a:lnTo>
                    <a:pt x="5486" y="1170"/>
                  </a:lnTo>
                  <a:cubicBezTo>
                    <a:pt x="5472" y="794"/>
                    <a:pt x="5226" y="477"/>
                    <a:pt x="4880" y="376"/>
                  </a:cubicBezTo>
                  <a:lnTo>
                    <a:pt x="3552" y="0"/>
                  </a:lnTo>
                  <a:lnTo>
                    <a:pt x="2744" y="549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3542926" y="2296101"/>
              <a:ext cx="14418" cy="57909"/>
            </a:xfrm>
            <a:custGeom>
              <a:avLst/>
              <a:gdLst/>
              <a:ahLst/>
              <a:cxnLst/>
              <a:rect l="l" t="t" r="r" b="b"/>
              <a:pathLst>
                <a:path w="550" h="2209" extrusionOk="0">
                  <a:moveTo>
                    <a:pt x="145" y="0"/>
                  </a:moveTo>
                  <a:lnTo>
                    <a:pt x="1" y="2209"/>
                  </a:lnTo>
                  <a:lnTo>
                    <a:pt x="549" y="22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7" name="Google Shape;1847;p45"/>
            <p:cNvSpPr/>
            <p:nvPr/>
          </p:nvSpPr>
          <p:spPr>
            <a:xfrm>
              <a:off x="3507352" y="2192394"/>
              <a:ext cx="85933" cy="79117"/>
            </a:xfrm>
            <a:custGeom>
              <a:avLst/>
              <a:gdLst/>
              <a:ahLst/>
              <a:cxnLst/>
              <a:rect l="l" t="t" r="r" b="b"/>
              <a:pathLst>
                <a:path w="3278" h="3018" extrusionOk="0">
                  <a:moveTo>
                    <a:pt x="1055" y="1"/>
                  </a:moveTo>
                  <a:cubicBezTo>
                    <a:pt x="896" y="1"/>
                    <a:pt x="752" y="58"/>
                    <a:pt x="651" y="174"/>
                  </a:cubicBezTo>
                  <a:lnTo>
                    <a:pt x="160" y="665"/>
                  </a:lnTo>
                  <a:cubicBezTo>
                    <a:pt x="59" y="766"/>
                    <a:pt x="1" y="910"/>
                    <a:pt x="1" y="1055"/>
                  </a:cubicBezTo>
                  <a:lnTo>
                    <a:pt x="1" y="1372"/>
                  </a:lnTo>
                  <a:cubicBezTo>
                    <a:pt x="1" y="2282"/>
                    <a:pt x="737" y="3018"/>
                    <a:pt x="1647" y="3018"/>
                  </a:cubicBezTo>
                  <a:cubicBezTo>
                    <a:pt x="2542" y="3018"/>
                    <a:pt x="3278" y="2282"/>
                    <a:pt x="3278" y="1372"/>
                  </a:cubicBezTo>
                  <a:lnTo>
                    <a:pt x="3278" y="1026"/>
                  </a:lnTo>
                  <a:cubicBezTo>
                    <a:pt x="3278" y="881"/>
                    <a:pt x="3220" y="737"/>
                    <a:pt x="3119" y="636"/>
                  </a:cubicBezTo>
                  <a:cubicBezTo>
                    <a:pt x="2700" y="217"/>
                    <a:pt x="1921" y="30"/>
                    <a:pt x="1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8" name="Google Shape;1848;p45"/>
            <p:cNvSpPr/>
            <p:nvPr/>
          </p:nvSpPr>
          <p:spPr>
            <a:xfrm>
              <a:off x="3506985" y="2192394"/>
              <a:ext cx="86300" cy="77229"/>
            </a:xfrm>
            <a:custGeom>
              <a:avLst/>
              <a:gdLst/>
              <a:ahLst/>
              <a:cxnLst/>
              <a:rect l="l" t="t" r="r" b="b"/>
              <a:pathLst>
                <a:path w="3292" h="2946" extrusionOk="0">
                  <a:moveTo>
                    <a:pt x="1054" y="1"/>
                  </a:moveTo>
                  <a:cubicBezTo>
                    <a:pt x="910" y="1"/>
                    <a:pt x="766" y="58"/>
                    <a:pt x="665" y="160"/>
                  </a:cubicBezTo>
                  <a:lnTo>
                    <a:pt x="174" y="665"/>
                  </a:lnTo>
                  <a:cubicBezTo>
                    <a:pt x="58" y="766"/>
                    <a:pt x="0" y="896"/>
                    <a:pt x="0" y="1040"/>
                  </a:cubicBezTo>
                  <a:lnTo>
                    <a:pt x="0" y="1372"/>
                  </a:lnTo>
                  <a:cubicBezTo>
                    <a:pt x="15" y="2108"/>
                    <a:pt x="491" y="2743"/>
                    <a:pt x="1199" y="2946"/>
                  </a:cubicBezTo>
                  <a:cubicBezTo>
                    <a:pt x="953" y="2657"/>
                    <a:pt x="838" y="2296"/>
                    <a:pt x="838" y="1921"/>
                  </a:cubicBezTo>
                  <a:lnTo>
                    <a:pt x="838" y="1127"/>
                  </a:lnTo>
                  <a:lnTo>
                    <a:pt x="823" y="1127"/>
                  </a:lnTo>
                  <a:cubicBezTo>
                    <a:pt x="823" y="825"/>
                    <a:pt x="1070" y="576"/>
                    <a:pt x="1367" y="576"/>
                  </a:cubicBezTo>
                  <a:cubicBezTo>
                    <a:pt x="1383" y="576"/>
                    <a:pt x="1399" y="577"/>
                    <a:pt x="1415" y="578"/>
                  </a:cubicBezTo>
                  <a:cubicBezTo>
                    <a:pt x="1964" y="607"/>
                    <a:pt x="2787" y="708"/>
                    <a:pt x="3292" y="939"/>
                  </a:cubicBezTo>
                  <a:cubicBezTo>
                    <a:pt x="3277" y="824"/>
                    <a:pt x="3220" y="708"/>
                    <a:pt x="3133" y="636"/>
                  </a:cubicBezTo>
                  <a:cubicBezTo>
                    <a:pt x="2714" y="217"/>
                    <a:pt x="1935" y="30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9" name="Google Shape;1849;p45"/>
            <p:cNvSpPr/>
            <p:nvPr/>
          </p:nvSpPr>
          <p:spPr>
            <a:xfrm>
              <a:off x="3478594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145" y="0"/>
                  </a:moveTo>
                  <a:cubicBezTo>
                    <a:pt x="44" y="145"/>
                    <a:pt x="1" y="304"/>
                    <a:pt x="1" y="477"/>
                  </a:cubicBezTo>
                  <a:lnTo>
                    <a:pt x="1" y="1790"/>
                  </a:lnTo>
                  <a:cubicBezTo>
                    <a:pt x="1" y="1935"/>
                    <a:pt x="116" y="2065"/>
                    <a:pt x="275" y="2065"/>
                  </a:cubicBezTo>
                  <a:lnTo>
                    <a:pt x="1083" y="2065"/>
                  </a:lnTo>
                  <a:lnTo>
                    <a:pt x="1083" y="1285"/>
                  </a:lnTo>
                  <a:lnTo>
                    <a:pt x="1098" y="1285"/>
                  </a:lnTo>
                  <a:cubicBezTo>
                    <a:pt x="1098" y="1069"/>
                    <a:pt x="1011" y="866"/>
                    <a:pt x="853" y="708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0" name="Google Shape;1850;p45"/>
            <p:cNvSpPr/>
            <p:nvPr/>
          </p:nvSpPr>
          <p:spPr>
            <a:xfrm>
              <a:off x="3593258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954" y="0"/>
                  </a:moveTo>
                  <a:lnTo>
                    <a:pt x="246" y="708"/>
                  </a:lnTo>
                  <a:cubicBezTo>
                    <a:pt x="87" y="866"/>
                    <a:pt x="1" y="1069"/>
                    <a:pt x="1" y="1285"/>
                  </a:cubicBezTo>
                  <a:lnTo>
                    <a:pt x="1" y="2065"/>
                  </a:lnTo>
                  <a:lnTo>
                    <a:pt x="824" y="2065"/>
                  </a:lnTo>
                  <a:cubicBezTo>
                    <a:pt x="982" y="2065"/>
                    <a:pt x="1098" y="1935"/>
                    <a:pt x="1098" y="1790"/>
                  </a:cubicBezTo>
                  <a:lnTo>
                    <a:pt x="1098" y="477"/>
                  </a:lnTo>
                  <a:cubicBezTo>
                    <a:pt x="1098" y="304"/>
                    <a:pt x="1040" y="145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3542926" y="2296101"/>
              <a:ext cx="14418" cy="14392"/>
            </a:xfrm>
            <a:custGeom>
              <a:avLst/>
              <a:gdLst/>
              <a:ahLst/>
              <a:cxnLst/>
              <a:rect l="l" t="t" r="r" b="b"/>
              <a:pathLst>
                <a:path w="550" h="549" extrusionOk="0">
                  <a:moveTo>
                    <a:pt x="1" y="0"/>
                  </a:moveTo>
                  <a:lnTo>
                    <a:pt x="1" y="433"/>
                  </a:lnTo>
                  <a:cubicBezTo>
                    <a:pt x="1" y="491"/>
                    <a:pt x="59" y="549"/>
                    <a:pt x="116" y="549"/>
                  </a:cubicBezTo>
                  <a:lnTo>
                    <a:pt x="434" y="549"/>
                  </a:lnTo>
                  <a:cubicBezTo>
                    <a:pt x="506" y="549"/>
                    <a:pt x="549" y="491"/>
                    <a:pt x="549" y="433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2" name="Google Shape;1852;p45"/>
            <p:cNvSpPr/>
            <p:nvPr/>
          </p:nvSpPr>
          <p:spPr>
            <a:xfrm>
              <a:off x="3520984" y="2276125"/>
              <a:ext cx="29544" cy="30226"/>
            </a:xfrm>
            <a:custGeom>
              <a:avLst/>
              <a:gdLst/>
              <a:ahLst/>
              <a:cxnLst/>
              <a:rect l="l" t="t" r="r" b="b"/>
              <a:pathLst>
                <a:path w="1127" h="1153" extrusionOk="0">
                  <a:moveTo>
                    <a:pt x="260" y="1"/>
                  </a:moveTo>
                  <a:cubicBezTo>
                    <a:pt x="222" y="1"/>
                    <a:pt x="186" y="20"/>
                    <a:pt x="159" y="55"/>
                  </a:cubicBezTo>
                  <a:lnTo>
                    <a:pt x="1" y="300"/>
                  </a:lnTo>
                  <a:lnTo>
                    <a:pt x="405" y="1065"/>
                  </a:lnTo>
                  <a:cubicBezTo>
                    <a:pt x="442" y="1121"/>
                    <a:pt x="503" y="1153"/>
                    <a:pt x="562" y="1153"/>
                  </a:cubicBezTo>
                  <a:cubicBezTo>
                    <a:pt x="594" y="1153"/>
                    <a:pt x="625" y="1143"/>
                    <a:pt x="650" y="1123"/>
                  </a:cubicBezTo>
                  <a:lnTo>
                    <a:pt x="1127" y="762"/>
                  </a:lnTo>
                  <a:lnTo>
                    <a:pt x="333" y="26"/>
                  </a:lnTo>
                  <a:cubicBezTo>
                    <a:pt x="310" y="9"/>
                    <a:pt x="285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3" name="Google Shape;1853;p45"/>
            <p:cNvSpPr/>
            <p:nvPr/>
          </p:nvSpPr>
          <p:spPr>
            <a:xfrm>
              <a:off x="3550502" y="2276125"/>
              <a:ext cx="29177" cy="30226"/>
            </a:xfrm>
            <a:custGeom>
              <a:avLst/>
              <a:gdLst/>
              <a:ahLst/>
              <a:cxnLst/>
              <a:rect l="l" t="t" r="r" b="b"/>
              <a:pathLst>
                <a:path w="1113" h="1153" extrusionOk="0">
                  <a:moveTo>
                    <a:pt x="852" y="1"/>
                  </a:moveTo>
                  <a:cubicBezTo>
                    <a:pt x="828" y="1"/>
                    <a:pt x="803" y="9"/>
                    <a:pt x="780" y="26"/>
                  </a:cubicBezTo>
                  <a:lnTo>
                    <a:pt x="1" y="762"/>
                  </a:lnTo>
                  <a:lnTo>
                    <a:pt x="463" y="1123"/>
                  </a:lnTo>
                  <a:cubicBezTo>
                    <a:pt x="488" y="1143"/>
                    <a:pt x="519" y="1153"/>
                    <a:pt x="551" y="1153"/>
                  </a:cubicBezTo>
                  <a:cubicBezTo>
                    <a:pt x="609" y="1153"/>
                    <a:pt x="671" y="1121"/>
                    <a:pt x="708" y="1065"/>
                  </a:cubicBezTo>
                  <a:lnTo>
                    <a:pt x="1112" y="300"/>
                  </a:lnTo>
                  <a:lnTo>
                    <a:pt x="953" y="55"/>
                  </a:lnTo>
                  <a:cubicBezTo>
                    <a:pt x="927" y="20"/>
                    <a:pt x="890" y="1"/>
                    <a:pt x="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3310582" y="1982386"/>
              <a:ext cx="203612" cy="175169"/>
            </a:xfrm>
            <a:custGeom>
              <a:avLst/>
              <a:gdLst/>
              <a:ahLst/>
              <a:cxnLst/>
              <a:rect l="l" t="t" r="r" b="b"/>
              <a:pathLst>
                <a:path w="7767" h="668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lnTo>
                    <a:pt x="0" y="4331"/>
                  </a:lnTo>
                  <a:cubicBezTo>
                    <a:pt x="0" y="4706"/>
                    <a:pt x="318" y="5024"/>
                    <a:pt x="693" y="5024"/>
                  </a:cubicBezTo>
                  <a:lnTo>
                    <a:pt x="3205" y="5024"/>
                  </a:lnTo>
                  <a:lnTo>
                    <a:pt x="2815" y="6539"/>
                  </a:lnTo>
                  <a:cubicBezTo>
                    <a:pt x="2794" y="6614"/>
                    <a:pt x="2860" y="6681"/>
                    <a:pt x="2931" y="6681"/>
                  </a:cubicBezTo>
                  <a:cubicBezTo>
                    <a:pt x="2956" y="6681"/>
                    <a:pt x="2981" y="6673"/>
                    <a:pt x="3003" y="6655"/>
                  </a:cubicBezTo>
                  <a:lnTo>
                    <a:pt x="5255" y="5024"/>
                  </a:lnTo>
                  <a:lnTo>
                    <a:pt x="7088" y="5024"/>
                  </a:lnTo>
                  <a:cubicBezTo>
                    <a:pt x="7464" y="5024"/>
                    <a:pt x="7767" y="4706"/>
                    <a:pt x="7767" y="4331"/>
                  </a:cubicBezTo>
                  <a:lnTo>
                    <a:pt x="7767" y="679"/>
                  </a:lnTo>
                  <a:cubicBezTo>
                    <a:pt x="7767" y="303"/>
                    <a:pt x="7464" y="0"/>
                    <a:pt x="7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3345396" y="2012192"/>
              <a:ext cx="33844" cy="11875"/>
            </a:xfrm>
            <a:custGeom>
              <a:avLst/>
              <a:gdLst/>
              <a:ahLst/>
              <a:cxnLst/>
              <a:rect l="l" t="t" r="r" b="b"/>
              <a:pathLst>
                <a:path w="1291" h="453" extrusionOk="0">
                  <a:moveTo>
                    <a:pt x="1006" y="1"/>
                  </a:moveTo>
                  <a:cubicBezTo>
                    <a:pt x="994" y="1"/>
                    <a:pt x="981" y="2"/>
                    <a:pt x="968" y="3"/>
                  </a:cubicBezTo>
                  <a:lnTo>
                    <a:pt x="275" y="3"/>
                  </a:lnTo>
                  <a:cubicBezTo>
                    <a:pt x="1" y="18"/>
                    <a:pt x="1" y="422"/>
                    <a:pt x="275" y="451"/>
                  </a:cubicBezTo>
                  <a:lnTo>
                    <a:pt x="968" y="451"/>
                  </a:lnTo>
                  <a:cubicBezTo>
                    <a:pt x="977" y="452"/>
                    <a:pt x="985" y="452"/>
                    <a:pt x="994" y="452"/>
                  </a:cubicBezTo>
                  <a:cubicBezTo>
                    <a:pt x="1287" y="452"/>
                    <a:pt x="1291" y="1"/>
                    <a:pt x="1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3387025" y="2012192"/>
              <a:ext cx="93640" cy="11875"/>
            </a:xfrm>
            <a:custGeom>
              <a:avLst/>
              <a:gdLst/>
              <a:ahLst/>
              <a:cxnLst/>
              <a:rect l="l" t="t" r="r" b="b"/>
              <a:pathLst>
                <a:path w="3572" h="453" extrusionOk="0">
                  <a:moveTo>
                    <a:pt x="3287" y="1"/>
                  </a:moveTo>
                  <a:cubicBezTo>
                    <a:pt x="3274" y="1"/>
                    <a:pt x="3262" y="2"/>
                    <a:pt x="3248" y="3"/>
                  </a:cubicBezTo>
                  <a:lnTo>
                    <a:pt x="289" y="3"/>
                  </a:lnTo>
                  <a:cubicBezTo>
                    <a:pt x="0" y="18"/>
                    <a:pt x="0" y="422"/>
                    <a:pt x="289" y="451"/>
                  </a:cubicBezTo>
                  <a:lnTo>
                    <a:pt x="3248" y="451"/>
                  </a:lnTo>
                  <a:cubicBezTo>
                    <a:pt x="3257" y="452"/>
                    <a:pt x="3266" y="452"/>
                    <a:pt x="3275" y="452"/>
                  </a:cubicBezTo>
                  <a:cubicBezTo>
                    <a:pt x="3568" y="452"/>
                    <a:pt x="3572" y="1"/>
                    <a:pt x="3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3344111" y="2042104"/>
              <a:ext cx="136554" cy="11849"/>
            </a:xfrm>
            <a:custGeom>
              <a:avLst/>
              <a:gdLst/>
              <a:ahLst/>
              <a:cxnLst/>
              <a:rect l="l" t="t" r="r" b="b"/>
              <a:pathLst>
                <a:path w="5209" h="452" extrusionOk="0">
                  <a:moveTo>
                    <a:pt x="286" y="0"/>
                  </a:moveTo>
                  <a:cubicBezTo>
                    <a:pt x="1" y="0"/>
                    <a:pt x="5" y="452"/>
                    <a:pt x="298" y="452"/>
                  </a:cubicBezTo>
                  <a:cubicBezTo>
                    <a:pt x="306" y="452"/>
                    <a:pt x="315" y="451"/>
                    <a:pt x="324" y="450"/>
                  </a:cubicBezTo>
                  <a:lnTo>
                    <a:pt x="4885" y="450"/>
                  </a:lnTo>
                  <a:cubicBezTo>
                    <a:pt x="4894" y="451"/>
                    <a:pt x="4903" y="452"/>
                    <a:pt x="4912" y="452"/>
                  </a:cubicBezTo>
                  <a:cubicBezTo>
                    <a:pt x="5205" y="452"/>
                    <a:pt x="5209" y="0"/>
                    <a:pt x="4924" y="0"/>
                  </a:cubicBezTo>
                  <a:cubicBezTo>
                    <a:pt x="4911" y="0"/>
                    <a:pt x="4899" y="1"/>
                    <a:pt x="4885" y="3"/>
                  </a:cubicBezTo>
                  <a:lnTo>
                    <a:pt x="324" y="3"/>
                  </a:lnTo>
                  <a:cubicBezTo>
                    <a:pt x="311" y="1"/>
                    <a:pt x="298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3345396" y="2072041"/>
              <a:ext cx="93640" cy="11797"/>
            </a:xfrm>
            <a:custGeom>
              <a:avLst/>
              <a:gdLst/>
              <a:ahLst/>
              <a:cxnLst/>
              <a:rect l="l" t="t" r="r" b="b"/>
              <a:pathLst>
                <a:path w="3572" h="450" extrusionOk="0">
                  <a:moveTo>
                    <a:pt x="3275" y="0"/>
                  </a:moveTo>
                  <a:cubicBezTo>
                    <a:pt x="3267" y="0"/>
                    <a:pt x="3258" y="0"/>
                    <a:pt x="3249" y="1"/>
                  </a:cubicBezTo>
                  <a:lnTo>
                    <a:pt x="275" y="1"/>
                  </a:lnTo>
                  <a:cubicBezTo>
                    <a:pt x="1" y="16"/>
                    <a:pt x="1" y="434"/>
                    <a:pt x="275" y="449"/>
                  </a:cubicBezTo>
                  <a:lnTo>
                    <a:pt x="3249" y="449"/>
                  </a:lnTo>
                  <a:cubicBezTo>
                    <a:pt x="3258" y="450"/>
                    <a:pt x="3267" y="450"/>
                    <a:pt x="3275" y="450"/>
                  </a:cubicBezTo>
                  <a:cubicBezTo>
                    <a:pt x="3572" y="450"/>
                    <a:pt x="3572" y="0"/>
                    <a:pt x="3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3445904" y="2072041"/>
              <a:ext cx="34761" cy="11797"/>
            </a:xfrm>
            <a:custGeom>
              <a:avLst/>
              <a:gdLst/>
              <a:ahLst/>
              <a:cxnLst/>
              <a:rect l="l" t="t" r="r" b="b"/>
              <a:pathLst>
                <a:path w="1326" h="450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cubicBezTo>
                    <a:pt x="306" y="450"/>
                    <a:pt x="315" y="450"/>
                    <a:pt x="324" y="449"/>
                  </a:cubicBezTo>
                  <a:lnTo>
                    <a:pt x="1002" y="449"/>
                  </a:lnTo>
                  <a:cubicBezTo>
                    <a:pt x="1012" y="450"/>
                    <a:pt x="1021" y="450"/>
                    <a:pt x="1029" y="450"/>
                  </a:cubicBezTo>
                  <a:cubicBezTo>
                    <a:pt x="1325" y="450"/>
                    <a:pt x="1325" y="0"/>
                    <a:pt x="1029" y="0"/>
                  </a:cubicBezTo>
                  <a:cubicBezTo>
                    <a:pt x="1021" y="0"/>
                    <a:pt x="1012" y="0"/>
                    <a:pt x="1002" y="1"/>
                  </a:cubicBezTo>
                  <a:lnTo>
                    <a:pt x="324" y="1"/>
                  </a:lnTo>
                  <a:cubicBezTo>
                    <a:pt x="315" y="0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6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C000"/>
                </a:solidFill>
              </a:rPr>
              <a:t>Contributions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157" name="Google Shape;1157;p36"/>
          <p:cNvSpPr/>
          <p:nvPr/>
        </p:nvSpPr>
        <p:spPr>
          <a:xfrm>
            <a:off x="1148450" y="2042814"/>
            <a:ext cx="8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58" name="Google Shape;1158;p36"/>
          <p:cNvSpPr/>
          <p:nvPr/>
        </p:nvSpPr>
        <p:spPr>
          <a:xfrm>
            <a:off x="3141067" y="2042814"/>
            <a:ext cx="8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59" name="Google Shape;1159;p36"/>
          <p:cNvSpPr/>
          <p:nvPr/>
        </p:nvSpPr>
        <p:spPr>
          <a:xfrm>
            <a:off x="5133683" y="2042814"/>
            <a:ext cx="8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0" name="Google Shape;1160;p36"/>
          <p:cNvSpPr/>
          <p:nvPr/>
        </p:nvSpPr>
        <p:spPr>
          <a:xfrm>
            <a:off x="7126300" y="2042814"/>
            <a:ext cx="87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1" name="Google Shape;1161;p36"/>
          <p:cNvSpPr txBox="1"/>
          <p:nvPr/>
        </p:nvSpPr>
        <p:spPr>
          <a:xfrm>
            <a:off x="557796" y="2882007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NETRA AWATE</a:t>
            </a:r>
            <a:endParaRPr sz="1800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2" name="Google Shape;1162;p36"/>
          <p:cNvSpPr txBox="1"/>
          <p:nvPr/>
        </p:nvSpPr>
        <p:spPr>
          <a:xfrm>
            <a:off x="449943" y="3277382"/>
            <a:ext cx="1840053" cy="110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Movies API </a:t>
            </a:r>
            <a:r>
              <a:rPr lang="en-US" sz="1000" dirty="0" smtClean="0"/>
              <a:t>creation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Movie </a:t>
            </a:r>
            <a:r>
              <a:rPr lang="en-US" sz="1000" dirty="0"/>
              <a:t>Create and Delete function by </a:t>
            </a:r>
            <a:r>
              <a:rPr lang="en-US" sz="1000" dirty="0" smtClean="0"/>
              <a:t>Admin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Movie </a:t>
            </a:r>
            <a:r>
              <a:rPr lang="en-US" sz="1000" dirty="0"/>
              <a:t>listing by </a:t>
            </a:r>
            <a:r>
              <a:rPr lang="en-US" sz="1000" dirty="0" smtClean="0"/>
              <a:t>Genre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UI </a:t>
            </a:r>
            <a:r>
              <a:rPr lang="en-US" sz="1000" dirty="0"/>
              <a:t>Movie </a:t>
            </a:r>
            <a:r>
              <a:rPr lang="en-US" sz="1000" dirty="0" smtClean="0"/>
              <a:t>Cards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Search </a:t>
            </a:r>
            <a:r>
              <a:rPr lang="en-US" sz="1000" dirty="0"/>
              <a:t>Movie my various </a:t>
            </a:r>
            <a:r>
              <a:rPr lang="en-US" sz="1000" dirty="0" smtClean="0"/>
              <a:t>parameters</a:t>
            </a:r>
            <a:endParaRPr lang="en-US" sz="1000" dirty="0">
              <a:solidFill>
                <a:srgbClr val="44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63" name="Google Shape;1163;p36"/>
          <p:cNvSpPr txBox="1"/>
          <p:nvPr/>
        </p:nvSpPr>
        <p:spPr>
          <a:xfrm>
            <a:off x="2568335" y="2874705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SAKSHI NAYAK</a:t>
            </a:r>
            <a:endParaRPr sz="1800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4" name="Google Shape;1164;p36"/>
          <p:cNvSpPr txBox="1"/>
          <p:nvPr/>
        </p:nvSpPr>
        <p:spPr>
          <a:xfrm>
            <a:off x="2568335" y="3289709"/>
            <a:ext cx="1876682" cy="109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User </a:t>
            </a:r>
            <a:r>
              <a:rPr lang="en-US" sz="1000" dirty="0"/>
              <a:t>API </a:t>
            </a:r>
            <a:r>
              <a:rPr lang="en-US" sz="1000" dirty="0" smtClean="0"/>
              <a:t>creation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Login </a:t>
            </a:r>
            <a:r>
              <a:rPr lang="en-US" sz="1000" dirty="0"/>
              <a:t>with JWT </a:t>
            </a:r>
            <a:r>
              <a:rPr lang="en-US" sz="1000" dirty="0" smtClean="0"/>
              <a:t>authentication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Delete Movie functionality</a:t>
            </a:r>
            <a:r>
              <a:rPr lang="en-US" sz="1000" dirty="0"/>
              <a:t>, </a:t>
            </a:r>
            <a:endParaRPr lang="en-US" sz="10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Search </a:t>
            </a:r>
            <a:r>
              <a:rPr lang="en-US" sz="1000" dirty="0"/>
              <a:t>Movie by Actor in Search </a:t>
            </a:r>
            <a:r>
              <a:rPr lang="en-US" sz="1000" dirty="0" smtClean="0"/>
              <a:t>bar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Like</a:t>
            </a:r>
            <a:r>
              <a:rPr lang="en-US" sz="1000" dirty="0"/>
              <a:t>/ dislike movie feature</a:t>
            </a:r>
            <a:endParaRPr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65" name="Google Shape;1165;p36"/>
          <p:cNvSpPr txBox="1"/>
          <p:nvPr/>
        </p:nvSpPr>
        <p:spPr>
          <a:xfrm>
            <a:off x="4640545" y="2882007"/>
            <a:ext cx="211917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SHREYA BIDARKAR</a:t>
            </a:r>
            <a:endParaRPr sz="1800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6" name="Google Shape;1166;p36"/>
          <p:cNvSpPr txBox="1"/>
          <p:nvPr/>
        </p:nvSpPr>
        <p:spPr>
          <a:xfrm>
            <a:off x="4831718" y="3161595"/>
            <a:ext cx="1848135" cy="122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Home Page UI</a:t>
            </a:r>
            <a:endParaRPr lang="en-US" sz="10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Login UI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Create Movie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err="1" smtClean="0"/>
              <a:t>Funcationality</a:t>
            </a:r>
            <a:r>
              <a:rPr lang="en-US" sz="1000" dirty="0" smtClean="0"/>
              <a:t> and Styling</a:t>
            </a:r>
            <a:endParaRPr lang="en-US" sz="1000" dirty="0"/>
          </a:p>
        </p:txBody>
      </p:sp>
      <p:sp>
        <p:nvSpPr>
          <p:cNvPr id="1167" name="Google Shape;1167;p36"/>
          <p:cNvSpPr txBox="1"/>
          <p:nvPr/>
        </p:nvSpPr>
        <p:spPr>
          <a:xfrm>
            <a:off x="6790038" y="2865873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TARU SHUKLA</a:t>
            </a:r>
            <a:endParaRPr sz="1800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68" name="Google Shape;1168;p36"/>
          <p:cNvSpPr txBox="1"/>
          <p:nvPr/>
        </p:nvSpPr>
        <p:spPr>
          <a:xfrm>
            <a:off x="6759720" y="3409708"/>
            <a:ext cx="1916179" cy="91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Sign-up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Admin update and create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Genre List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Front-end Functionality and styling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49" y="1451733"/>
            <a:ext cx="1523278" cy="152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77" y="1451733"/>
            <a:ext cx="1510745" cy="1510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4" y="1460855"/>
            <a:ext cx="1505034" cy="150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27" y="1460855"/>
            <a:ext cx="1549416" cy="151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50"/>
          <p:cNvGrpSpPr/>
          <p:nvPr/>
        </p:nvGrpSpPr>
        <p:grpSpPr>
          <a:xfrm>
            <a:off x="5175012" y="975700"/>
            <a:ext cx="2941287" cy="1925408"/>
            <a:chOff x="936512" y="1167750"/>
            <a:chExt cx="2941287" cy="1925408"/>
          </a:xfrm>
        </p:grpSpPr>
        <p:sp>
          <p:nvSpPr>
            <p:cNvPr id="2183" name="Google Shape;2183;p50"/>
            <p:cNvSpPr/>
            <p:nvPr/>
          </p:nvSpPr>
          <p:spPr>
            <a:xfrm>
              <a:off x="936512" y="1167750"/>
              <a:ext cx="2941287" cy="1925408"/>
            </a:xfrm>
            <a:custGeom>
              <a:avLst/>
              <a:gdLst/>
              <a:ahLst/>
              <a:cxnLst/>
              <a:rect l="l" t="t" r="r" b="b"/>
              <a:pathLst>
                <a:path w="86483" h="56613" extrusionOk="0">
                  <a:moveTo>
                    <a:pt x="83570" y="1"/>
                  </a:moveTo>
                  <a:cubicBezTo>
                    <a:pt x="83554" y="1"/>
                    <a:pt x="83554" y="1"/>
                    <a:pt x="3219" y="1267"/>
                  </a:cubicBezTo>
                  <a:cubicBezTo>
                    <a:pt x="1656" y="1292"/>
                    <a:pt x="381" y="2582"/>
                    <a:pt x="365" y="4146"/>
                  </a:cubicBezTo>
                  <a:lnTo>
                    <a:pt x="9" y="52823"/>
                  </a:lnTo>
                  <a:cubicBezTo>
                    <a:pt x="1" y="54412"/>
                    <a:pt x="1283" y="55727"/>
                    <a:pt x="2872" y="55744"/>
                  </a:cubicBezTo>
                  <a:cubicBezTo>
                    <a:pt x="82693" y="56613"/>
                    <a:pt x="82693" y="56613"/>
                    <a:pt x="82710" y="56613"/>
                  </a:cubicBezTo>
                  <a:cubicBezTo>
                    <a:pt x="84282" y="56613"/>
                    <a:pt x="85581" y="55330"/>
                    <a:pt x="85606" y="53758"/>
                  </a:cubicBezTo>
                  <a:lnTo>
                    <a:pt x="86466" y="2947"/>
                  </a:lnTo>
                  <a:cubicBezTo>
                    <a:pt x="86483" y="2160"/>
                    <a:pt x="86177" y="1399"/>
                    <a:pt x="85622" y="845"/>
                  </a:cubicBezTo>
                  <a:cubicBezTo>
                    <a:pt x="85076" y="299"/>
                    <a:pt x="84348" y="1"/>
                    <a:pt x="8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1035279" y="1266245"/>
              <a:ext cx="2743485" cy="1728422"/>
            </a:xfrm>
            <a:custGeom>
              <a:avLst/>
              <a:gdLst/>
              <a:ahLst/>
              <a:cxnLst/>
              <a:rect l="l" t="t" r="r" b="b"/>
              <a:pathLst>
                <a:path w="80667" h="50821" extrusionOk="0">
                  <a:moveTo>
                    <a:pt x="80666" y="1"/>
                  </a:moveTo>
                  <a:lnTo>
                    <a:pt x="357" y="1267"/>
                  </a:lnTo>
                  <a:lnTo>
                    <a:pt x="1" y="49952"/>
                  </a:lnTo>
                  <a:lnTo>
                    <a:pt x="79806" y="50821"/>
                  </a:lnTo>
                  <a:lnTo>
                    <a:pt x="80666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1093539" y="1310153"/>
              <a:ext cx="2626966" cy="1628263"/>
            </a:xfrm>
            <a:custGeom>
              <a:avLst/>
              <a:gdLst/>
              <a:ahLst/>
              <a:cxnLst/>
              <a:rect l="l" t="t" r="r" b="b"/>
              <a:pathLst>
                <a:path w="77241" h="47876" extrusionOk="0">
                  <a:moveTo>
                    <a:pt x="77240" y="1"/>
                  </a:moveTo>
                  <a:lnTo>
                    <a:pt x="348" y="1200"/>
                  </a:lnTo>
                  <a:lnTo>
                    <a:pt x="117" y="31476"/>
                  </a:lnTo>
                  <a:lnTo>
                    <a:pt x="59" y="39799"/>
                  </a:lnTo>
                  <a:lnTo>
                    <a:pt x="1" y="47172"/>
                  </a:lnTo>
                  <a:lnTo>
                    <a:pt x="2400" y="47197"/>
                  </a:lnTo>
                  <a:lnTo>
                    <a:pt x="4204" y="47213"/>
                  </a:lnTo>
                  <a:lnTo>
                    <a:pt x="7001" y="47246"/>
                  </a:lnTo>
                  <a:lnTo>
                    <a:pt x="12801" y="47304"/>
                  </a:lnTo>
                  <a:lnTo>
                    <a:pt x="14009" y="47321"/>
                  </a:lnTo>
                  <a:lnTo>
                    <a:pt x="17608" y="47354"/>
                  </a:lnTo>
                  <a:lnTo>
                    <a:pt x="20678" y="47387"/>
                  </a:lnTo>
                  <a:lnTo>
                    <a:pt x="22606" y="47412"/>
                  </a:lnTo>
                  <a:lnTo>
                    <a:pt x="26859" y="47453"/>
                  </a:lnTo>
                  <a:lnTo>
                    <a:pt x="31211" y="47503"/>
                  </a:lnTo>
                  <a:lnTo>
                    <a:pt x="32866" y="47519"/>
                  </a:lnTo>
                  <a:lnTo>
                    <a:pt x="35216" y="47544"/>
                  </a:lnTo>
                  <a:lnTo>
                    <a:pt x="36647" y="47561"/>
                  </a:lnTo>
                  <a:lnTo>
                    <a:pt x="38889" y="47585"/>
                  </a:lnTo>
                  <a:lnTo>
                    <a:pt x="39311" y="47594"/>
                  </a:lnTo>
                  <a:lnTo>
                    <a:pt x="41546" y="47610"/>
                  </a:lnTo>
                  <a:lnTo>
                    <a:pt x="44367" y="47643"/>
                  </a:lnTo>
                  <a:lnTo>
                    <a:pt x="50142" y="47710"/>
                  </a:lnTo>
                  <a:lnTo>
                    <a:pt x="51350" y="47718"/>
                  </a:lnTo>
                  <a:lnTo>
                    <a:pt x="54950" y="47759"/>
                  </a:lnTo>
                  <a:lnTo>
                    <a:pt x="58019" y="47792"/>
                  </a:lnTo>
                  <a:lnTo>
                    <a:pt x="65839" y="47875"/>
                  </a:lnTo>
                  <a:lnTo>
                    <a:pt x="76413" y="47875"/>
                  </a:lnTo>
                  <a:lnTo>
                    <a:pt x="76893" y="20223"/>
                  </a:lnTo>
                  <a:lnTo>
                    <a:pt x="76893" y="20165"/>
                  </a:lnTo>
                  <a:lnTo>
                    <a:pt x="772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86" name="Google Shape;2186;p50"/>
            <p:cNvGrpSpPr/>
            <p:nvPr/>
          </p:nvGrpSpPr>
          <p:grpSpPr>
            <a:xfrm>
              <a:off x="1343300" y="1344775"/>
              <a:ext cx="2127503" cy="1575957"/>
              <a:chOff x="3155115" y="556298"/>
              <a:chExt cx="2645491" cy="2044573"/>
            </a:xfrm>
          </p:grpSpPr>
          <p:sp>
            <p:nvSpPr>
              <p:cNvPr id="2187" name="Google Shape;2187;p50"/>
              <p:cNvSpPr/>
              <p:nvPr/>
            </p:nvSpPr>
            <p:spPr>
              <a:xfrm>
                <a:off x="3155115" y="556298"/>
                <a:ext cx="1481925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8" name="Google Shape;2188;p50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89" name="Google Shape;2189;p50"/>
            <p:cNvSpPr/>
            <p:nvPr/>
          </p:nvSpPr>
          <p:spPr>
            <a:xfrm>
              <a:off x="32270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33098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33744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3447186" y="2966558"/>
              <a:ext cx="242400" cy="2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93" name="Google Shape;2193;p50"/>
          <p:cNvSpPr txBox="1">
            <a:spLocks noGrp="1"/>
          </p:cNvSpPr>
          <p:nvPr>
            <p:ph type="ctrTitle"/>
          </p:nvPr>
        </p:nvSpPr>
        <p:spPr>
          <a:xfrm>
            <a:off x="738450" y="1673463"/>
            <a:ext cx="3858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4" name="Google Shape;2194;p50"/>
          <p:cNvSpPr txBox="1">
            <a:spLocks noGrp="1"/>
          </p:cNvSpPr>
          <p:nvPr>
            <p:ph type="subTitle" idx="1"/>
          </p:nvPr>
        </p:nvSpPr>
        <p:spPr>
          <a:xfrm>
            <a:off x="5328200" y="1296250"/>
            <a:ext cx="2634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e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niglet"/>
              </a:rPr>
              <a:t>DEMO TIME</a:t>
            </a:r>
            <a:endParaRPr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25" name="Google Shape;2225;p50"/>
          <p:cNvGrpSpPr/>
          <p:nvPr/>
        </p:nvGrpSpPr>
        <p:grpSpPr>
          <a:xfrm>
            <a:off x="4577036" y="2276425"/>
            <a:ext cx="4503250" cy="2867075"/>
            <a:chOff x="1544600" y="2322950"/>
            <a:chExt cx="4503250" cy="2867075"/>
          </a:xfrm>
        </p:grpSpPr>
        <p:sp>
          <p:nvSpPr>
            <p:cNvPr id="2226" name="Google Shape;2226;p50"/>
            <p:cNvSpPr/>
            <p:nvPr/>
          </p:nvSpPr>
          <p:spPr>
            <a:xfrm>
              <a:off x="1544600" y="2322950"/>
              <a:ext cx="4503250" cy="2867075"/>
            </a:xfrm>
            <a:custGeom>
              <a:avLst/>
              <a:gdLst/>
              <a:ahLst/>
              <a:cxnLst/>
              <a:rect l="l" t="t" r="r" b="b"/>
              <a:pathLst>
                <a:path w="180130" h="114683" extrusionOk="0">
                  <a:moveTo>
                    <a:pt x="94035" y="24684"/>
                  </a:moveTo>
                  <a:cubicBezTo>
                    <a:pt x="94068" y="24718"/>
                    <a:pt x="94068" y="24751"/>
                    <a:pt x="94068" y="24751"/>
                  </a:cubicBezTo>
                  <a:cubicBezTo>
                    <a:pt x="94468" y="25452"/>
                    <a:pt x="94969" y="26085"/>
                    <a:pt x="95636" y="26819"/>
                  </a:cubicBezTo>
                  <a:cubicBezTo>
                    <a:pt x="95936" y="27186"/>
                    <a:pt x="96270" y="27520"/>
                    <a:pt x="96636" y="27820"/>
                  </a:cubicBezTo>
                  <a:cubicBezTo>
                    <a:pt x="95469" y="27320"/>
                    <a:pt x="94301" y="26986"/>
                    <a:pt x="93067" y="26719"/>
                  </a:cubicBezTo>
                  <a:cubicBezTo>
                    <a:pt x="93501" y="26085"/>
                    <a:pt x="93801" y="25418"/>
                    <a:pt x="94035" y="24684"/>
                  </a:cubicBezTo>
                  <a:close/>
                  <a:moveTo>
                    <a:pt x="83327" y="0"/>
                  </a:moveTo>
                  <a:cubicBezTo>
                    <a:pt x="81793" y="0"/>
                    <a:pt x="80358" y="434"/>
                    <a:pt x="79091" y="1201"/>
                  </a:cubicBezTo>
                  <a:cubicBezTo>
                    <a:pt x="76422" y="1268"/>
                    <a:pt x="74220" y="2068"/>
                    <a:pt x="72486" y="3536"/>
                  </a:cubicBezTo>
                  <a:cubicBezTo>
                    <a:pt x="68883" y="6638"/>
                    <a:pt x="68817" y="11308"/>
                    <a:pt x="68750" y="14711"/>
                  </a:cubicBezTo>
                  <a:cubicBezTo>
                    <a:pt x="68717" y="17212"/>
                    <a:pt x="68650" y="21382"/>
                    <a:pt x="71352" y="25185"/>
                  </a:cubicBezTo>
                  <a:cubicBezTo>
                    <a:pt x="71418" y="25318"/>
                    <a:pt x="71552" y="25452"/>
                    <a:pt x="71652" y="25618"/>
                  </a:cubicBezTo>
                  <a:cubicBezTo>
                    <a:pt x="68883" y="26286"/>
                    <a:pt x="67149" y="28520"/>
                    <a:pt x="66548" y="29354"/>
                  </a:cubicBezTo>
                  <a:cubicBezTo>
                    <a:pt x="63279" y="31589"/>
                    <a:pt x="60944" y="35058"/>
                    <a:pt x="59377" y="40095"/>
                  </a:cubicBezTo>
                  <a:lnTo>
                    <a:pt x="23518" y="40095"/>
                  </a:lnTo>
                  <a:cubicBezTo>
                    <a:pt x="23084" y="40095"/>
                    <a:pt x="22650" y="40129"/>
                    <a:pt x="22250" y="40162"/>
                  </a:cubicBezTo>
                  <a:cubicBezTo>
                    <a:pt x="21850" y="40229"/>
                    <a:pt x="21416" y="40329"/>
                    <a:pt x="21016" y="40429"/>
                  </a:cubicBezTo>
                  <a:cubicBezTo>
                    <a:pt x="20616" y="40562"/>
                    <a:pt x="20249" y="40696"/>
                    <a:pt x="19882" y="40863"/>
                  </a:cubicBezTo>
                  <a:cubicBezTo>
                    <a:pt x="19515" y="41029"/>
                    <a:pt x="19148" y="41230"/>
                    <a:pt x="18814" y="41430"/>
                  </a:cubicBezTo>
                  <a:cubicBezTo>
                    <a:pt x="18814" y="41430"/>
                    <a:pt x="14945" y="43931"/>
                    <a:pt x="14911" y="43931"/>
                  </a:cubicBezTo>
                  <a:cubicBezTo>
                    <a:pt x="14378" y="44298"/>
                    <a:pt x="13911" y="44699"/>
                    <a:pt x="13477" y="45132"/>
                  </a:cubicBezTo>
                  <a:cubicBezTo>
                    <a:pt x="12677" y="45966"/>
                    <a:pt x="12076" y="46967"/>
                    <a:pt x="11743" y="48101"/>
                  </a:cubicBezTo>
                  <a:cubicBezTo>
                    <a:pt x="11376" y="49235"/>
                    <a:pt x="11276" y="50403"/>
                    <a:pt x="11476" y="51637"/>
                  </a:cubicBezTo>
                  <a:lnTo>
                    <a:pt x="12210" y="56641"/>
                  </a:lnTo>
                  <a:lnTo>
                    <a:pt x="3370" y="63179"/>
                  </a:lnTo>
                  <a:cubicBezTo>
                    <a:pt x="2970" y="63479"/>
                    <a:pt x="2603" y="63779"/>
                    <a:pt x="2269" y="64113"/>
                  </a:cubicBezTo>
                  <a:cubicBezTo>
                    <a:pt x="1402" y="65047"/>
                    <a:pt x="768" y="66114"/>
                    <a:pt x="434" y="67315"/>
                  </a:cubicBezTo>
                  <a:cubicBezTo>
                    <a:pt x="68" y="68516"/>
                    <a:pt x="1" y="69783"/>
                    <a:pt x="234" y="71084"/>
                  </a:cubicBezTo>
                  <a:lnTo>
                    <a:pt x="6472" y="104708"/>
                  </a:lnTo>
                  <a:cubicBezTo>
                    <a:pt x="6739" y="106076"/>
                    <a:pt x="7940" y="107110"/>
                    <a:pt x="9341" y="107110"/>
                  </a:cubicBezTo>
                  <a:lnTo>
                    <a:pt x="12243" y="107110"/>
                  </a:lnTo>
                  <a:lnTo>
                    <a:pt x="12243" y="111780"/>
                  </a:lnTo>
                  <a:cubicBezTo>
                    <a:pt x="12243" y="113381"/>
                    <a:pt x="13544" y="114682"/>
                    <a:pt x="15178" y="114682"/>
                  </a:cubicBezTo>
                  <a:lnTo>
                    <a:pt x="17280" y="114682"/>
                  </a:lnTo>
                  <a:cubicBezTo>
                    <a:pt x="18614" y="114682"/>
                    <a:pt x="19782" y="113815"/>
                    <a:pt x="20115" y="112514"/>
                  </a:cubicBezTo>
                  <a:lnTo>
                    <a:pt x="21516" y="107110"/>
                  </a:lnTo>
                  <a:lnTo>
                    <a:pt x="158614" y="107110"/>
                  </a:lnTo>
                  <a:lnTo>
                    <a:pt x="160015" y="112514"/>
                  </a:lnTo>
                  <a:cubicBezTo>
                    <a:pt x="160349" y="113815"/>
                    <a:pt x="161516" y="114682"/>
                    <a:pt x="162850" y="114682"/>
                  </a:cubicBezTo>
                  <a:lnTo>
                    <a:pt x="164952" y="114682"/>
                  </a:lnTo>
                  <a:cubicBezTo>
                    <a:pt x="166586" y="114682"/>
                    <a:pt x="167887" y="113381"/>
                    <a:pt x="167887" y="111780"/>
                  </a:cubicBezTo>
                  <a:lnTo>
                    <a:pt x="167887" y="107110"/>
                  </a:lnTo>
                  <a:lnTo>
                    <a:pt x="170756" y="107110"/>
                  </a:lnTo>
                  <a:cubicBezTo>
                    <a:pt x="172190" y="107110"/>
                    <a:pt x="173391" y="106109"/>
                    <a:pt x="173658" y="104708"/>
                  </a:cubicBezTo>
                  <a:lnTo>
                    <a:pt x="179896" y="71084"/>
                  </a:lnTo>
                  <a:cubicBezTo>
                    <a:pt x="180129" y="69783"/>
                    <a:pt x="180063" y="68516"/>
                    <a:pt x="179696" y="67315"/>
                  </a:cubicBezTo>
                  <a:cubicBezTo>
                    <a:pt x="179462" y="66548"/>
                    <a:pt x="179129" y="65814"/>
                    <a:pt x="178695" y="65180"/>
                  </a:cubicBezTo>
                  <a:cubicBezTo>
                    <a:pt x="178595" y="64346"/>
                    <a:pt x="178128" y="63579"/>
                    <a:pt x="177394" y="63079"/>
                  </a:cubicBezTo>
                  <a:cubicBezTo>
                    <a:pt x="176927" y="62778"/>
                    <a:pt x="176360" y="62545"/>
                    <a:pt x="175660" y="62345"/>
                  </a:cubicBezTo>
                  <a:lnTo>
                    <a:pt x="167921" y="56641"/>
                  </a:lnTo>
                  <a:lnTo>
                    <a:pt x="168087" y="55473"/>
                  </a:lnTo>
                  <a:cubicBezTo>
                    <a:pt x="168421" y="54906"/>
                    <a:pt x="168588" y="54206"/>
                    <a:pt x="168488" y="53538"/>
                  </a:cubicBezTo>
                  <a:cubicBezTo>
                    <a:pt x="168488" y="53405"/>
                    <a:pt x="168454" y="53305"/>
                    <a:pt x="168421" y="53205"/>
                  </a:cubicBezTo>
                  <a:lnTo>
                    <a:pt x="168655" y="51637"/>
                  </a:lnTo>
                  <a:cubicBezTo>
                    <a:pt x="168855" y="50403"/>
                    <a:pt x="168755" y="49202"/>
                    <a:pt x="168388" y="48068"/>
                  </a:cubicBezTo>
                  <a:cubicBezTo>
                    <a:pt x="168021" y="46967"/>
                    <a:pt x="167454" y="45966"/>
                    <a:pt x="166620" y="45132"/>
                  </a:cubicBezTo>
                  <a:cubicBezTo>
                    <a:pt x="166219" y="44699"/>
                    <a:pt x="165752" y="44298"/>
                    <a:pt x="165219" y="43965"/>
                  </a:cubicBezTo>
                  <a:cubicBezTo>
                    <a:pt x="165219" y="43931"/>
                    <a:pt x="161316" y="41430"/>
                    <a:pt x="161316" y="41430"/>
                  </a:cubicBezTo>
                  <a:cubicBezTo>
                    <a:pt x="160982" y="41230"/>
                    <a:pt x="160615" y="41029"/>
                    <a:pt x="160249" y="40863"/>
                  </a:cubicBezTo>
                  <a:cubicBezTo>
                    <a:pt x="159882" y="40696"/>
                    <a:pt x="159515" y="40562"/>
                    <a:pt x="159114" y="40429"/>
                  </a:cubicBezTo>
                  <a:cubicBezTo>
                    <a:pt x="158714" y="40329"/>
                    <a:pt x="158280" y="40229"/>
                    <a:pt x="157880" y="40162"/>
                  </a:cubicBezTo>
                  <a:cubicBezTo>
                    <a:pt x="157447" y="40129"/>
                    <a:pt x="157046" y="40095"/>
                    <a:pt x="156613" y="40095"/>
                  </a:cubicBezTo>
                  <a:lnTo>
                    <a:pt x="133763" y="40095"/>
                  </a:lnTo>
                  <a:cubicBezTo>
                    <a:pt x="133763" y="40029"/>
                    <a:pt x="133763" y="39962"/>
                    <a:pt x="133796" y="39895"/>
                  </a:cubicBezTo>
                  <a:cubicBezTo>
                    <a:pt x="133830" y="39328"/>
                    <a:pt x="133830" y="38895"/>
                    <a:pt x="133830" y="38461"/>
                  </a:cubicBezTo>
                  <a:cubicBezTo>
                    <a:pt x="133796" y="37961"/>
                    <a:pt x="133763" y="37393"/>
                    <a:pt x="133630" y="36760"/>
                  </a:cubicBezTo>
                  <a:cubicBezTo>
                    <a:pt x="133563" y="36526"/>
                    <a:pt x="133496" y="36326"/>
                    <a:pt x="133429" y="36093"/>
                  </a:cubicBezTo>
                  <a:cubicBezTo>
                    <a:pt x="133363" y="35826"/>
                    <a:pt x="133263" y="35592"/>
                    <a:pt x="133163" y="35359"/>
                  </a:cubicBezTo>
                  <a:cubicBezTo>
                    <a:pt x="132962" y="34858"/>
                    <a:pt x="132729" y="34391"/>
                    <a:pt x="132495" y="33991"/>
                  </a:cubicBezTo>
                  <a:cubicBezTo>
                    <a:pt x="132262" y="33591"/>
                    <a:pt x="131995" y="33224"/>
                    <a:pt x="131695" y="32790"/>
                  </a:cubicBezTo>
                  <a:cubicBezTo>
                    <a:pt x="131528" y="32623"/>
                    <a:pt x="131395" y="32457"/>
                    <a:pt x="131228" y="32290"/>
                  </a:cubicBezTo>
                  <a:cubicBezTo>
                    <a:pt x="131395" y="32223"/>
                    <a:pt x="131595" y="32123"/>
                    <a:pt x="131828" y="32023"/>
                  </a:cubicBezTo>
                  <a:cubicBezTo>
                    <a:pt x="132595" y="31589"/>
                    <a:pt x="133163" y="30855"/>
                    <a:pt x="133429" y="29988"/>
                  </a:cubicBezTo>
                  <a:cubicBezTo>
                    <a:pt x="133663" y="29154"/>
                    <a:pt x="133529" y="28220"/>
                    <a:pt x="133096" y="27453"/>
                  </a:cubicBezTo>
                  <a:cubicBezTo>
                    <a:pt x="132495" y="26419"/>
                    <a:pt x="131395" y="25819"/>
                    <a:pt x="130227" y="25819"/>
                  </a:cubicBezTo>
                  <a:cubicBezTo>
                    <a:pt x="129727" y="25819"/>
                    <a:pt x="129260" y="25919"/>
                    <a:pt x="128826" y="26119"/>
                  </a:cubicBezTo>
                  <a:cubicBezTo>
                    <a:pt x="128693" y="26185"/>
                    <a:pt x="128593" y="26219"/>
                    <a:pt x="128493" y="26286"/>
                  </a:cubicBezTo>
                  <a:lnTo>
                    <a:pt x="128392" y="26352"/>
                  </a:lnTo>
                  <a:cubicBezTo>
                    <a:pt x="128259" y="26419"/>
                    <a:pt x="128159" y="26452"/>
                    <a:pt x="128026" y="26519"/>
                  </a:cubicBezTo>
                  <a:cubicBezTo>
                    <a:pt x="127992" y="26419"/>
                    <a:pt x="127925" y="26352"/>
                    <a:pt x="127859" y="26252"/>
                  </a:cubicBezTo>
                  <a:cubicBezTo>
                    <a:pt x="127692" y="25985"/>
                    <a:pt x="127458" y="25618"/>
                    <a:pt x="127192" y="25285"/>
                  </a:cubicBezTo>
                  <a:cubicBezTo>
                    <a:pt x="126991" y="25018"/>
                    <a:pt x="126791" y="24751"/>
                    <a:pt x="126524" y="24484"/>
                  </a:cubicBezTo>
                  <a:cubicBezTo>
                    <a:pt x="127025" y="23584"/>
                    <a:pt x="127158" y="22550"/>
                    <a:pt x="126825" y="21549"/>
                  </a:cubicBezTo>
                  <a:cubicBezTo>
                    <a:pt x="126658" y="21048"/>
                    <a:pt x="126391" y="20615"/>
                    <a:pt x="126024" y="20181"/>
                  </a:cubicBezTo>
                  <a:cubicBezTo>
                    <a:pt x="125691" y="19848"/>
                    <a:pt x="125290" y="19547"/>
                    <a:pt x="124823" y="19347"/>
                  </a:cubicBezTo>
                  <a:cubicBezTo>
                    <a:pt x="124623" y="19247"/>
                    <a:pt x="124423" y="19180"/>
                    <a:pt x="124256" y="19147"/>
                  </a:cubicBezTo>
                  <a:cubicBezTo>
                    <a:pt x="124256" y="19147"/>
                    <a:pt x="124256" y="19147"/>
                    <a:pt x="124256" y="19114"/>
                  </a:cubicBezTo>
                  <a:cubicBezTo>
                    <a:pt x="124123" y="18580"/>
                    <a:pt x="123889" y="18080"/>
                    <a:pt x="123522" y="17646"/>
                  </a:cubicBezTo>
                  <a:cubicBezTo>
                    <a:pt x="123155" y="17212"/>
                    <a:pt x="122722" y="16879"/>
                    <a:pt x="122255" y="16645"/>
                  </a:cubicBezTo>
                  <a:cubicBezTo>
                    <a:pt x="122255" y="16579"/>
                    <a:pt x="122221" y="16512"/>
                    <a:pt x="122221" y="16445"/>
                  </a:cubicBezTo>
                  <a:cubicBezTo>
                    <a:pt x="122221" y="16011"/>
                    <a:pt x="122188" y="15611"/>
                    <a:pt x="122155" y="15178"/>
                  </a:cubicBezTo>
                  <a:cubicBezTo>
                    <a:pt x="122121" y="14711"/>
                    <a:pt x="122055" y="14277"/>
                    <a:pt x="121988" y="13877"/>
                  </a:cubicBezTo>
                  <a:cubicBezTo>
                    <a:pt x="121854" y="13343"/>
                    <a:pt x="121688" y="12843"/>
                    <a:pt x="121554" y="12476"/>
                  </a:cubicBezTo>
                  <a:cubicBezTo>
                    <a:pt x="121387" y="12042"/>
                    <a:pt x="121221" y="11608"/>
                    <a:pt x="121021" y="11208"/>
                  </a:cubicBezTo>
                  <a:cubicBezTo>
                    <a:pt x="120620" y="10407"/>
                    <a:pt x="120120" y="9640"/>
                    <a:pt x="119553" y="8906"/>
                  </a:cubicBezTo>
                  <a:cubicBezTo>
                    <a:pt x="118952" y="8173"/>
                    <a:pt x="118352" y="7539"/>
                    <a:pt x="117752" y="6905"/>
                  </a:cubicBezTo>
                  <a:cubicBezTo>
                    <a:pt x="117385" y="6538"/>
                    <a:pt x="117051" y="6204"/>
                    <a:pt x="116751" y="5871"/>
                  </a:cubicBezTo>
                  <a:lnTo>
                    <a:pt x="116451" y="5537"/>
                  </a:lnTo>
                  <a:cubicBezTo>
                    <a:pt x="115750" y="4703"/>
                    <a:pt x="114916" y="3769"/>
                    <a:pt x="113882" y="2935"/>
                  </a:cubicBezTo>
                  <a:cubicBezTo>
                    <a:pt x="113715" y="2769"/>
                    <a:pt x="113515" y="2635"/>
                    <a:pt x="113315" y="2535"/>
                  </a:cubicBezTo>
                  <a:cubicBezTo>
                    <a:pt x="113115" y="2368"/>
                    <a:pt x="112915" y="2235"/>
                    <a:pt x="112715" y="2135"/>
                  </a:cubicBezTo>
                  <a:cubicBezTo>
                    <a:pt x="112148" y="1801"/>
                    <a:pt x="111614" y="1534"/>
                    <a:pt x="111113" y="1368"/>
                  </a:cubicBezTo>
                  <a:cubicBezTo>
                    <a:pt x="110079" y="1034"/>
                    <a:pt x="109112" y="901"/>
                    <a:pt x="108345" y="834"/>
                  </a:cubicBezTo>
                  <a:cubicBezTo>
                    <a:pt x="107611" y="767"/>
                    <a:pt x="106910" y="734"/>
                    <a:pt x="106243" y="734"/>
                  </a:cubicBezTo>
                  <a:lnTo>
                    <a:pt x="105976" y="734"/>
                  </a:lnTo>
                  <a:cubicBezTo>
                    <a:pt x="105543" y="767"/>
                    <a:pt x="105109" y="801"/>
                    <a:pt x="104642" y="834"/>
                  </a:cubicBezTo>
                  <a:cubicBezTo>
                    <a:pt x="104209" y="901"/>
                    <a:pt x="103742" y="1001"/>
                    <a:pt x="103308" y="1101"/>
                  </a:cubicBezTo>
                  <a:cubicBezTo>
                    <a:pt x="102874" y="1201"/>
                    <a:pt x="102407" y="1334"/>
                    <a:pt x="101974" y="1501"/>
                  </a:cubicBezTo>
                  <a:cubicBezTo>
                    <a:pt x="101540" y="1668"/>
                    <a:pt x="101140" y="1835"/>
                    <a:pt x="100806" y="2001"/>
                  </a:cubicBezTo>
                  <a:cubicBezTo>
                    <a:pt x="100339" y="2235"/>
                    <a:pt x="100006" y="2402"/>
                    <a:pt x="99672" y="2602"/>
                  </a:cubicBezTo>
                  <a:cubicBezTo>
                    <a:pt x="99472" y="2735"/>
                    <a:pt x="99272" y="2869"/>
                    <a:pt x="99105" y="3002"/>
                  </a:cubicBezTo>
                  <a:cubicBezTo>
                    <a:pt x="99072" y="3002"/>
                    <a:pt x="99038" y="3036"/>
                    <a:pt x="99038" y="3036"/>
                  </a:cubicBezTo>
                  <a:cubicBezTo>
                    <a:pt x="98538" y="3202"/>
                    <a:pt x="98037" y="3402"/>
                    <a:pt x="97537" y="3703"/>
                  </a:cubicBezTo>
                  <a:cubicBezTo>
                    <a:pt x="97170" y="3903"/>
                    <a:pt x="96737" y="4170"/>
                    <a:pt x="96303" y="4537"/>
                  </a:cubicBezTo>
                  <a:cubicBezTo>
                    <a:pt x="95903" y="4870"/>
                    <a:pt x="95569" y="5270"/>
                    <a:pt x="95235" y="5671"/>
                  </a:cubicBezTo>
                  <a:cubicBezTo>
                    <a:pt x="95169" y="5737"/>
                    <a:pt x="95135" y="5804"/>
                    <a:pt x="95069" y="5904"/>
                  </a:cubicBezTo>
                  <a:cubicBezTo>
                    <a:pt x="94502" y="3936"/>
                    <a:pt x="92634" y="1701"/>
                    <a:pt x="87196" y="1067"/>
                  </a:cubicBezTo>
                  <a:cubicBezTo>
                    <a:pt x="86062" y="300"/>
                    <a:pt x="84528" y="0"/>
                    <a:pt x="83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3860425" y="3514625"/>
              <a:ext cx="455350" cy="317750"/>
            </a:xfrm>
            <a:custGeom>
              <a:avLst/>
              <a:gdLst/>
              <a:ahLst/>
              <a:cxnLst/>
              <a:rect l="l" t="t" r="r" b="b"/>
              <a:pathLst>
                <a:path w="18214" h="12710" extrusionOk="0">
                  <a:moveTo>
                    <a:pt x="301" y="0"/>
                  </a:moveTo>
                  <a:cubicBezTo>
                    <a:pt x="234" y="0"/>
                    <a:pt x="134" y="34"/>
                    <a:pt x="101" y="134"/>
                  </a:cubicBezTo>
                  <a:cubicBezTo>
                    <a:pt x="67" y="134"/>
                    <a:pt x="67" y="167"/>
                    <a:pt x="67" y="201"/>
                  </a:cubicBezTo>
                  <a:cubicBezTo>
                    <a:pt x="34" y="334"/>
                    <a:pt x="34" y="434"/>
                    <a:pt x="34" y="568"/>
                  </a:cubicBezTo>
                  <a:cubicBezTo>
                    <a:pt x="1" y="734"/>
                    <a:pt x="1" y="934"/>
                    <a:pt x="1" y="1135"/>
                  </a:cubicBezTo>
                  <a:cubicBezTo>
                    <a:pt x="34" y="1635"/>
                    <a:pt x="34" y="2135"/>
                    <a:pt x="67" y="2636"/>
                  </a:cubicBezTo>
                  <a:cubicBezTo>
                    <a:pt x="67" y="3103"/>
                    <a:pt x="101" y="3570"/>
                    <a:pt x="101" y="4037"/>
                  </a:cubicBezTo>
                  <a:cubicBezTo>
                    <a:pt x="101" y="4570"/>
                    <a:pt x="134" y="5071"/>
                    <a:pt x="134" y="5571"/>
                  </a:cubicBezTo>
                  <a:cubicBezTo>
                    <a:pt x="134" y="5771"/>
                    <a:pt x="134" y="5971"/>
                    <a:pt x="134" y="6138"/>
                  </a:cubicBezTo>
                  <a:cubicBezTo>
                    <a:pt x="134" y="6305"/>
                    <a:pt x="134" y="6472"/>
                    <a:pt x="134" y="6639"/>
                  </a:cubicBezTo>
                  <a:cubicBezTo>
                    <a:pt x="134" y="6739"/>
                    <a:pt x="167" y="6839"/>
                    <a:pt x="234" y="6872"/>
                  </a:cubicBezTo>
                  <a:cubicBezTo>
                    <a:pt x="234" y="6872"/>
                    <a:pt x="234" y="6905"/>
                    <a:pt x="234" y="6905"/>
                  </a:cubicBezTo>
                  <a:cubicBezTo>
                    <a:pt x="267" y="7006"/>
                    <a:pt x="368" y="7072"/>
                    <a:pt x="468" y="7106"/>
                  </a:cubicBezTo>
                  <a:cubicBezTo>
                    <a:pt x="601" y="7172"/>
                    <a:pt x="701" y="7239"/>
                    <a:pt x="835" y="7306"/>
                  </a:cubicBezTo>
                  <a:cubicBezTo>
                    <a:pt x="1101" y="7439"/>
                    <a:pt x="1368" y="7573"/>
                    <a:pt x="1635" y="7706"/>
                  </a:cubicBezTo>
                  <a:cubicBezTo>
                    <a:pt x="1902" y="7839"/>
                    <a:pt x="2169" y="7940"/>
                    <a:pt x="2436" y="8073"/>
                  </a:cubicBezTo>
                  <a:cubicBezTo>
                    <a:pt x="2703" y="8173"/>
                    <a:pt x="2969" y="8306"/>
                    <a:pt x="3236" y="8440"/>
                  </a:cubicBezTo>
                  <a:cubicBezTo>
                    <a:pt x="3837" y="8740"/>
                    <a:pt x="4437" y="9007"/>
                    <a:pt x="5038" y="9274"/>
                  </a:cubicBezTo>
                  <a:cubicBezTo>
                    <a:pt x="5638" y="9541"/>
                    <a:pt x="6205" y="9841"/>
                    <a:pt x="6805" y="10108"/>
                  </a:cubicBezTo>
                  <a:cubicBezTo>
                    <a:pt x="7406" y="10375"/>
                    <a:pt x="7973" y="10641"/>
                    <a:pt x="8573" y="10908"/>
                  </a:cubicBezTo>
                  <a:cubicBezTo>
                    <a:pt x="9140" y="11142"/>
                    <a:pt x="9708" y="11375"/>
                    <a:pt x="10241" y="11609"/>
                  </a:cubicBezTo>
                  <a:cubicBezTo>
                    <a:pt x="11042" y="11942"/>
                    <a:pt x="11842" y="12276"/>
                    <a:pt x="12643" y="12643"/>
                  </a:cubicBezTo>
                  <a:cubicBezTo>
                    <a:pt x="12710" y="12676"/>
                    <a:pt x="12810" y="12710"/>
                    <a:pt x="12910" y="12710"/>
                  </a:cubicBezTo>
                  <a:lnTo>
                    <a:pt x="13010" y="12710"/>
                  </a:lnTo>
                  <a:cubicBezTo>
                    <a:pt x="13110" y="12676"/>
                    <a:pt x="13177" y="12610"/>
                    <a:pt x="13243" y="12543"/>
                  </a:cubicBezTo>
                  <a:lnTo>
                    <a:pt x="13377" y="12543"/>
                  </a:lnTo>
                  <a:cubicBezTo>
                    <a:pt x="13444" y="12543"/>
                    <a:pt x="13544" y="12509"/>
                    <a:pt x="13610" y="12443"/>
                  </a:cubicBezTo>
                  <a:cubicBezTo>
                    <a:pt x="13777" y="12243"/>
                    <a:pt x="13911" y="12042"/>
                    <a:pt x="14044" y="11842"/>
                  </a:cubicBezTo>
                  <a:cubicBezTo>
                    <a:pt x="14177" y="11676"/>
                    <a:pt x="14311" y="11475"/>
                    <a:pt x="14444" y="11309"/>
                  </a:cubicBezTo>
                  <a:cubicBezTo>
                    <a:pt x="14711" y="10875"/>
                    <a:pt x="15011" y="10475"/>
                    <a:pt x="15278" y="10074"/>
                  </a:cubicBezTo>
                  <a:cubicBezTo>
                    <a:pt x="15578" y="9607"/>
                    <a:pt x="15879" y="9107"/>
                    <a:pt x="16145" y="8607"/>
                  </a:cubicBezTo>
                  <a:cubicBezTo>
                    <a:pt x="16412" y="8140"/>
                    <a:pt x="16679" y="7673"/>
                    <a:pt x="16913" y="7206"/>
                  </a:cubicBezTo>
                  <a:cubicBezTo>
                    <a:pt x="16913" y="7172"/>
                    <a:pt x="16913" y="7172"/>
                    <a:pt x="16946" y="7172"/>
                  </a:cubicBezTo>
                  <a:lnTo>
                    <a:pt x="16946" y="7139"/>
                  </a:lnTo>
                  <a:cubicBezTo>
                    <a:pt x="16946" y="7139"/>
                    <a:pt x="16946" y="7106"/>
                    <a:pt x="16946" y="7106"/>
                  </a:cubicBezTo>
                  <a:cubicBezTo>
                    <a:pt x="17013" y="7006"/>
                    <a:pt x="17079" y="6905"/>
                    <a:pt x="17113" y="6772"/>
                  </a:cubicBezTo>
                  <a:cubicBezTo>
                    <a:pt x="17346" y="6272"/>
                    <a:pt x="17580" y="5771"/>
                    <a:pt x="17780" y="5271"/>
                  </a:cubicBezTo>
                  <a:cubicBezTo>
                    <a:pt x="17880" y="5004"/>
                    <a:pt x="17980" y="4737"/>
                    <a:pt x="18080" y="4470"/>
                  </a:cubicBezTo>
                  <a:cubicBezTo>
                    <a:pt x="18147" y="4270"/>
                    <a:pt x="18180" y="4070"/>
                    <a:pt x="18180" y="3870"/>
                  </a:cubicBezTo>
                  <a:cubicBezTo>
                    <a:pt x="18180" y="3903"/>
                    <a:pt x="18180" y="3903"/>
                    <a:pt x="18180" y="3903"/>
                  </a:cubicBezTo>
                  <a:cubicBezTo>
                    <a:pt x="18180" y="3937"/>
                    <a:pt x="18180" y="3937"/>
                    <a:pt x="18180" y="3937"/>
                  </a:cubicBezTo>
                  <a:cubicBezTo>
                    <a:pt x="18214" y="3803"/>
                    <a:pt x="18147" y="3703"/>
                    <a:pt x="18013" y="3670"/>
                  </a:cubicBezTo>
                  <a:cubicBezTo>
                    <a:pt x="17996" y="3664"/>
                    <a:pt x="17977" y="3661"/>
                    <a:pt x="17958" y="3661"/>
                  </a:cubicBezTo>
                  <a:cubicBezTo>
                    <a:pt x="17869" y="3661"/>
                    <a:pt x="17774" y="3721"/>
                    <a:pt x="17747" y="3803"/>
                  </a:cubicBezTo>
                  <a:cubicBezTo>
                    <a:pt x="17713" y="3870"/>
                    <a:pt x="17680" y="3903"/>
                    <a:pt x="17680" y="3970"/>
                  </a:cubicBezTo>
                  <a:cubicBezTo>
                    <a:pt x="17647" y="4070"/>
                    <a:pt x="17580" y="4170"/>
                    <a:pt x="17546" y="4304"/>
                  </a:cubicBezTo>
                  <a:cubicBezTo>
                    <a:pt x="17513" y="4370"/>
                    <a:pt x="17480" y="4470"/>
                    <a:pt x="17446" y="4537"/>
                  </a:cubicBezTo>
                  <a:lnTo>
                    <a:pt x="17413" y="4537"/>
                  </a:lnTo>
                  <a:cubicBezTo>
                    <a:pt x="17380" y="4504"/>
                    <a:pt x="17380" y="4504"/>
                    <a:pt x="17346" y="4504"/>
                  </a:cubicBezTo>
                  <a:cubicBezTo>
                    <a:pt x="16512" y="4137"/>
                    <a:pt x="15712" y="3803"/>
                    <a:pt x="14845" y="3570"/>
                  </a:cubicBezTo>
                  <a:cubicBezTo>
                    <a:pt x="14544" y="3470"/>
                    <a:pt x="14211" y="3370"/>
                    <a:pt x="13911" y="3269"/>
                  </a:cubicBezTo>
                  <a:cubicBezTo>
                    <a:pt x="13577" y="3203"/>
                    <a:pt x="13243" y="3103"/>
                    <a:pt x="12910" y="3036"/>
                  </a:cubicBezTo>
                  <a:cubicBezTo>
                    <a:pt x="12610" y="2936"/>
                    <a:pt x="12276" y="2836"/>
                    <a:pt x="11942" y="2769"/>
                  </a:cubicBezTo>
                  <a:cubicBezTo>
                    <a:pt x="11576" y="2669"/>
                    <a:pt x="11242" y="2602"/>
                    <a:pt x="10875" y="2502"/>
                  </a:cubicBezTo>
                  <a:cubicBezTo>
                    <a:pt x="9507" y="2169"/>
                    <a:pt x="8173" y="1802"/>
                    <a:pt x="6805" y="1468"/>
                  </a:cubicBezTo>
                  <a:cubicBezTo>
                    <a:pt x="6472" y="1401"/>
                    <a:pt x="6138" y="1335"/>
                    <a:pt x="5805" y="1235"/>
                  </a:cubicBezTo>
                  <a:cubicBezTo>
                    <a:pt x="5471" y="1168"/>
                    <a:pt x="5138" y="1101"/>
                    <a:pt x="4804" y="1001"/>
                  </a:cubicBezTo>
                  <a:cubicBezTo>
                    <a:pt x="4104" y="868"/>
                    <a:pt x="3403" y="701"/>
                    <a:pt x="2703" y="568"/>
                  </a:cubicBezTo>
                  <a:cubicBezTo>
                    <a:pt x="2636" y="534"/>
                    <a:pt x="2569" y="534"/>
                    <a:pt x="2502" y="501"/>
                  </a:cubicBezTo>
                  <a:lnTo>
                    <a:pt x="2436" y="501"/>
                  </a:lnTo>
                  <a:cubicBezTo>
                    <a:pt x="2035" y="434"/>
                    <a:pt x="1635" y="334"/>
                    <a:pt x="1235" y="301"/>
                  </a:cubicBezTo>
                  <a:cubicBezTo>
                    <a:pt x="1068" y="267"/>
                    <a:pt x="868" y="267"/>
                    <a:pt x="701" y="267"/>
                  </a:cubicBezTo>
                  <a:lnTo>
                    <a:pt x="568" y="267"/>
                  </a:lnTo>
                  <a:cubicBezTo>
                    <a:pt x="568" y="267"/>
                    <a:pt x="534" y="234"/>
                    <a:pt x="534" y="234"/>
                  </a:cubicBezTo>
                  <a:cubicBezTo>
                    <a:pt x="534" y="201"/>
                    <a:pt x="534" y="167"/>
                    <a:pt x="501" y="134"/>
                  </a:cubicBezTo>
                  <a:cubicBezTo>
                    <a:pt x="468" y="34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D47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3858750" y="3103500"/>
              <a:ext cx="502050" cy="542900"/>
            </a:xfrm>
            <a:custGeom>
              <a:avLst/>
              <a:gdLst/>
              <a:ahLst/>
              <a:cxnLst/>
              <a:rect l="l" t="t" r="r" b="b"/>
              <a:pathLst>
                <a:path w="20082" h="21716" extrusionOk="0">
                  <a:moveTo>
                    <a:pt x="17080" y="0"/>
                  </a:moveTo>
                  <a:cubicBezTo>
                    <a:pt x="17013" y="0"/>
                    <a:pt x="16946" y="34"/>
                    <a:pt x="16880" y="67"/>
                  </a:cubicBezTo>
                  <a:cubicBezTo>
                    <a:pt x="16880" y="67"/>
                    <a:pt x="16846" y="67"/>
                    <a:pt x="16846" y="100"/>
                  </a:cubicBezTo>
                  <a:lnTo>
                    <a:pt x="16813" y="100"/>
                  </a:lnTo>
                  <a:cubicBezTo>
                    <a:pt x="16679" y="167"/>
                    <a:pt x="16513" y="234"/>
                    <a:pt x="16413" y="267"/>
                  </a:cubicBezTo>
                  <a:cubicBezTo>
                    <a:pt x="16112" y="367"/>
                    <a:pt x="15812" y="434"/>
                    <a:pt x="15512" y="501"/>
                  </a:cubicBezTo>
                  <a:cubicBezTo>
                    <a:pt x="15145" y="601"/>
                    <a:pt x="14778" y="634"/>
                    <a:pt x="14378" y="668"/>
                  </a:cubicBezTo>
                  <a:lnTo>
                    <a:pt x="13344" y="668"/>
                  </a:lnTo>
                  <a:cubicBezTo>
                    <a:pt x="12977" y="634"/>
                    <a:pt x="12610" y="601"/>
                    <a:pt x="12276" y="534"/>
                  </a:cubicBezTo>
                  <a:cubicBezTo>
                    <a:pt x="12110" y="467"/>
                    <a:pt x="11909" y="434"/>
                    <a:pt x="11643" y="367"/>
                  </a:cubicBezTo>
                  <a:cubicBezTo>
                    <a:pt x="11442" y="334"/>
                    <a:pt x="11276" y="267"/>
                    <a:pt x="11075" y="201"/>
                  </a:cubicBezTo>
                  <a:cubicBezTo>
                    <a:pt x="11009" y="201"/>
                    <a:pt x="10942" y="167"/>
                    <a:pt x="10842" y="134"/>
                  </a:cubicBezTo>
                  <a:lnTo>
                    <a:pt x="10742" y="100"/>
                  </a:lnTo>
                  <a:cubicBezTo>
                    <a:pt x="10709" y="67"/>
                    <a:pt x="10675" y="67"/>
                    <a:pt x="10642" y="67"/>
                  </a:cubicBezTo>
                  <a:cubicBezTo>
                    <a:pt x="10608" y="34"/>
                    <a:pt x="10575" y="34"/>
                    <a:pt x="10542" y="34"/>
                  </a:cubicBezTo>
                  <a:lnTo>
                    <a:pt x="10375" y="34"/>
                  </a:lnTo>
                  <a:cubicBezTo>
                    <a:pt x="10308" y="67"/>
                    <a:pt x="10275" y="100"/>
                    <a:pt x="10242" y="134"/>
                  </a:cubicBezTo>
                  <a:cubicBezTo>
                    <a:pt x="10108" y="201"/>
                    <a:pt x="10008" y="267"/>
                    <a:pt x="9908" y="367"/>
                  </a:cubicBezTo>
                  <a:cubicBezTo>
                    <a:pt x="9708" y="534"/>
                    <a:pt x="9474" y="701"/>
                    <a:pt x="9241" y="968"/>
                  </a:cubicBezTo>
                  <a:lnTo>
                    <a:pt x="9174" y="1034"/>
                  </a:lnTo>
                  <a:cubicBezTo>
                    <a:pt x="9107" y="1101"/>
                    <a:pt x="9041" y="1135"/>
                    <a:pt x="9007" y="1201"/>
                  </a:cubicBezTo>
                  <a:lnTo>
                    <a:pt x="8941" y="1235"/>
                  </a:lnTo>
                  <a:cubicBezTo>
                    <a:pt x="8907" y="1301"/>
                    <a:pt x="8841" y="1368"/>
                    <a:pt x="8774" y="1435"/>
                  </a:cubicBezTo>
                  <a:cubicBezTo>
                    <a:pt x="8740" y="1501"/>
                    <a:pt x="8707" y="1602"/>
                    <a:pt x="8740" y="1668"/>
                  </a:cubicBezTo>
                  <a:cubicBezTo>
                    <a:pt x="8740" y="1702"/>
                    <a:pt x="8707" y="1735"/>
                    <a:pt x="8707" y="1735"/>
                  </a:cubicBezTo>
                  <a:cubicBezTo>
                    <a:pt x="8707" y="1768"/>
                    <a:pt x="8707" y="1802"/>
                    <a:pt x="8707" y="1835"/>
                  </a:cubicBezTo>
                  <a:lnTo>
                    <a:pt x="8941" y="1835"/>
                  </a:lnTo>
                  <a:cubicBezTo>
                    <a:pt x="9041" y="1835"/>
                    <a:pt x="9141" y="1835"/>
                    <a:pt x="9241" y="1868"/>
                  </a:cubicBezTo>
                  <a:lnTo>
                    <a:pt x="9274" y="1868"/>
                  </a:lnTo>
                  <a:cubicBezTo>
                    <a:pt x="9374" y="1902"/>
                    <a:pt x="9474" y="1902"/>
                    <a:pt x="9574" y="1935"/>
                  </a:cubicBezTo>
                  <a:cubicBezTo>
                    <a:pt x="9674" y="1968"/>
                    <a:pt x="9741" y="2002"/>
                    <a:pt x="9808" y="2002"/>
                  </a:cubicBezTo>
                  <a:lnTo>
                    <a:pt x="9908" y="2035"/>
                  </a:lnTo>
                  <a:cubicBezTo>
                    <a:pt x="9975" y="2069"/>
                    <a:pt x="10041" y="2069"/>
                    <a:pt x="10108" y="2102"/>
                  </a:cubicBezTo>
                  <a:cubicBezTo>
                    <a:pt x="10342" y="2135"/>
                    <a:pt x="10575" y="2169"/>
                    <a:pt x="10809" y="2235"/>
                  </a:cubicBezTo>
                  <a:lnTo>
                    <a:pt x="10842" y="2235"/>
                  </a:lnTo>
                  <a:cubicBezTo>
                    <a:pt x="11075" y="2269"/>
                    <a:pt x="11309" y="2335"/>
                    <a:pt x="11542" y="2402"/>
                  </a:cubicBezTo>
                  <a:lnTo>
                    <a:pt x="11509" y="2402"/>
                  </a:lnTo>
                  <a:lnTo>
                    <a:pt x="11576" y="2435"/>
                  </a:lnTo>
                  <a:cubicBezTo>
                    <a:pt x="11709" y="2469"/>
                    <a:pt x="11876" y="2536"/>
                    <a:pt x="12043" y="2602"/>
                  </a:cubicBezTo>
                  <a:cubicBezTo>
                    <a:pt x="12210" y="2702"/>
                    <a:pt x="12376" y="2802"/>
                    <a:pt x="12543" y="2936"/>
                  </a:cubicBezTo>
                  <a:cubicBezTo>
                    <a:pt x="12710" y="3036"/>
                    <a:pt x="12843" y="3136"/>
                    <a:pt x="12977" y="3236"/>
                  </a:cubicBezTo>
                  <a:cubicBezTo>
                    <a:pt x="13077" y="3336"/>
                    <a:pt x="13177" y="3436"/>
                    <a:pt x="13277" y="3570"/>
                  </a:cubicBezTo>
                  <a:cubicBezTo>
                    <a:pt x="13477" y="3803"/>
                    <a:pt x="13644" y="4003"/>
                    <a:pt x="13811" y="4237"/>
                  </a:cubicBezTo>
                  <a:cubicBezTo>
                    <a:pt x="13911" y="4404"/>
                    <a:pt x="14011" y="4570"/>
                    <a:pt x="14111" y="4737"/>
                  </a:cubicBezTo>
                  <a:cubicBezTo>
                    <a:pt x="14178" y="4904"/>
                    <a:pt x="14278" y="5104"/>
                    <a:pt x="14344" y="5304"/>
                  </a:cubicBezTo>
                  <a:cubicBezTo>
                    <a:pt x="14411" y="5538"/>
                    <a:pt x="14478" y="5805"/>
                    <a:pt x="14545" y="6071"/>
                  </a:cubicBezTo>
                  <a:cubicBezTo>
                    <a:pt x="14578" y="6272"/>
                    <a:pt x="14611" y="6438"/>
                    <a:pt x="14611" y="6638"/>
                  </a:cubicBezTo>
                  <a:cubicBezTo>
                    <a:pt x="14645" y="6839"/>
                    <a:pt x="14645" y="7005"/>
                    <a:pt x="14611" y="7172"/>
                  </a:cubicBezTo>
                  <a:cubicBezTo>
                    <a:pt x="14611" y="7339"/>
                    <a:pt x="14578" y="7472"/>
                    <a:pt x="14545" y="7639"/>
                  </a:cubicBezTo>
                  <a:cubicBezTo>
                    <a:pt x="14511" y="7806"/>
                    <a:pt x="14478" y="7973"/>
                    <a:pt x="14445" y="8106"/>
                  </a:cubicBezTo>
                  <a:cubicBezTo>
                    <a:pt x="14378" y="8306"/>
                    <a:pt x="14278" y="8473"/>
                    <a:pt x="14211" y="8640"/>
                  </a:cubicBezTo>
                  <a:cubicBezTo>
                    <a:pt x="14111" y="8840"/>
                    <a:pt x="13978" y="9040"/>
                    <a:pt x="13844" y="9240"/>
                  </a:cubicBezTo>
                  <a:lnTo>
                    <a:pt x="13844" y="9274"/>
                  </a:lnTo>
                  <a:cubicBezTo>
                    <a:pt x="13777" y="9374"/>
                    <a:pt x="13677" y="9474"/>
                    <a:pt x="13611" y="9574"/>
                  </a:cubicBezTo>
                  <a:cubicBezTo>
                    <a:pt x="13444" y="9741"/>
                    <a:pt x="13277" y="9907"/>
                    <a:pt x="13077" y="10108"/>
                  </a:cubicBezTo>
                  <a:lnTo>
                    <a:pt x="13044" y="10108"/>
                  </a:lnTo>
                  <a:cubicBezTo>
                    <a:pt x="12843" y="10308"/>
                    <a:pt x="12643" y="10441"/>
                    <a:pt x="12443" y="10575"/>
                  </a:cubicBezTo>
                  <a:cubicBezTo>
                    <a:pt x="12276" y="10708"/>
                    <a:pt x="12076" y="10808"/>
                    <a:pt x="11909" y="10908"/>
                  </a:cubicBezTo>
                  <a:cubicBezTo>
                    <a:pt x="11709" y="11008"/>
                    <a:pt x="11509" y="11075"/>
                    <a:pt x="11309" y="11175"/>
                  </a:cubicBezTo>
                  <a:cubicBezTo>
                    <a:pt x="11109" y="11242"/>
                    <a:pt x="10875" y="11342"/>
                    <a:pt x="10709" y="11409"/>
                  </a:cubicBezTo>
                  <a:lnTo>
                    <a:pt x="10742" y="11375"/>
                  </a:lnTo>
                  <a:lnTo>
                    <a:pt x="10675" y="11409"/>
                  </a:lnTo>
                  <a:cubicBezTo>
                    <a:pt x="10442" y="11475"/>
                    <a:pt x="10208" y="11542"/>
                    <a:pt x="9975" y="11609"/>
                  </a:cubicBezTo>
                  <a:cubicBezTo>
                    <a:pt x="9374" y="11809"/>
                    <a:pt x="8907" y="11909"/>
                    <a:pt x="8440" y="12042"/>
                  </a:cubicBezTo>
                  <a:lnTo>
                    <a:pt x="8140" y="12109"/>
                  </a:lnTo>
                  <a:cubicBezTo>
                    <a:pt x="7773" y="12176"/>
                    <a:pt x="7373" y="12276"/>
                    <a:pt x="6973" y="12376"/>
                  </a:cubicBezTo>
                  <a:cubicBezTo>
                    <a:pt x="6839" y="12409"/>
                    <a:pt x="6706" y="12409"/>
                    <a:pt x="6572" y="12443"/>
                  </a:cubicBezTo>
                  <a:cubicBezTo>
                    <a:pt x="6372" y="12476"/>
                    <a:pt x="6172" y="12509"/>
                    <a:pt x="5972" y="12543"/>
                  </a:cubicBezTo>
                  <a:lnTo>
                    <a:pt x="5872" y="12576"/>
                  </a:lnTo>
                  <a:cubicBezTo>
                    <a:pt x="5605" y="12609"/>
                    <a:pt x="5371" y="12643"/>
                    <a:pt x="5105" y="12676"/>
                  </a:cubicBezTo>
                  <a:cubicBezTo>
                    <a:pt x="4804" y="12709"/>
                    <a:pt x="4504" y="12743"/>
                    <a:pt x="4271" y="12776"/>
                  </a:cubicBezTo>
                  <a:lnTo>
                    <a:pt x="4137" y="12776"/>
                  </a:lnTo>
                  <a:cubicBezTo>
                    <a:pt x="3937" y="12810"/>
                    <a:pt x="3704" y="12843"/>
                    <a:pt x="3470" y="12843"/>
                  </a:cubicBezTo>
                  <a:cubicBezTo>
                    <a:pt x="3270" y="12876"/>
                    <a:pt x="3036" y="12876"/>
                    <a:pt x="2803" y="12876"/>
                  </a:cubicBezTo>
                  <a:lnTo>
                    <a:pt x="2569" y="12910"/>
                  </a:lnTo>
                  <a:lnTo>
                    <a:pt x="2336" y="12910"/>
                  </a:lnTo>
                  <a:cubicBezTo>
                    <a:pt x="1936" y="12943"/>
                    <a:pt x="1535" y="12943"/>
                    <a:pt x="1168" y="12976"/>
                  </a:cubicBezTo>
                  <a:cubicBezTo>
                    <a:pt x="1002" y="13010"/>
                    <a:pt x="801" y="13010"/>
                    <a:pt x="601" y="13043"/>
                  </a:cubicBezTo>
                  <a:lnTo>
                    <a:pt x="601" y="13076"/>
                  </a:lnTo>
                  <a:cubicBezTo>
                    <a:pt x="535" y="13076"/>
                    <a:pt x="468" y="13076"/>
                    <a:pt x="435" y="13110"/>
                  </a:cubicBezTo>
                  <a:cubicBezTo>
                    <a:pt x="368" y="13110"/>
                    <a:pt x="301" y="13143"/>
                    <a:pt x="234" y="13210"/>
                  </a:cubicBezTo>
                  <a:cubicBezTo>
                    <a:pt x="201" y="13210"/>
                    <a:pt x="168" y="13243"/>
                    <a:pt x="168" y="13243"/>
                  </a:cubicBezTo>
                  <a:cubicBezTo>
                    <a:pt x="101" y="13310"/>
                    <a:pt x="101" y="13343"/>
                    <a:pt x="68" y="13410"/>
                  </a:cubicBezTo>
                  <a:cubicBezTo>
                    <a:pt x="68" y="13477"/>
                    <a:pt x="34" y="13543"/>
                    <a:pt x="34" y="13610"/>
                  </a:cubicBezTo>
                  <a:cubicBezTo>
                    <a:pt x="1" y="13844"/>
                    <a:pt x="1" y="14044"/>
                    <a:pt x="1" y="14244"/>
                  </a:cubicBezTo>
                  <a:cubicBezTo>
                    <a:pt x="1" y="14644"/>
                    <a:pt x="34" y="15078"/>
                    <a:pt x="34" y="15478"/>
                  </a:cubicBezTo>
                  <a:lnTo>
                    <a:pt x="34" y="15778"/>
                  </a:lnTo>
                  <a:lnTo>
                    <a:pt x="68" y="15945"/>
                  </a:lnTo>
                  <a:cubicBezTo>
                    <a:pt x="68" y="16112"/>
                    <a:pt x="68" y="16245"/>
                    <a:pt x="68" y="16412"/>
                  </a:cubicBezTo>
                  <a:cubicBezTo>
                    <a:pt x="68" y="16479"/>
                    <a:pt x="68" y="16512"/>
                    <a:pt x="68" y="16579"/>
                  </a:cubicBezTo>
                  <a:lnTo>
                    <a:pt x="68" y="16679"/>
                  </a:lnTo>
                  <a:cubicBezTo>
                    <a:pt x="68" y="16679"/>
                    <a:pt x="68" y="16712"/>
                    <a:pt x="68" y="16712"/>
                  </a:cubicBezTo>
                  <a:cubicBezTo>
                    <a:pt x="68" y="16812"/>
                    <a:pt x="68" y="16879"/>
                    <a:pt x="101" y="16979"/>
                  </a:cubicBezTo>
                  <a:cubicBezTo>
                    <a:pt x="134" y="17113"/>
                    <a:pt x="268" y="17213"/>
                    <a:pt x="435" y="17213"/>
                  </a:cubicBezTo>
                  <a:lnTo>
                    <a:pt x="468" y="17213"/>
                  </a:lnTo>
                  <a:cubicBezTo>
                    <a:pt x="501" y="17213"/>
                    <a:pt x="501" y="17213"/>
                    <a:pt x="535" y="17179"/>
                  </a:cubicBezTo>
                  <a:lnTo>
                    <a:pt x="568" y="17213"/>
                  </a:lnTo>
                  <a:cubicBezTo>
                    <a:pt x="701" y="17246"/>
                    <a:pt x="801" y="17279"/>
                    <a:pt x="935" y="17313"/>
                  </a:cubicBezTo>
                  <a:cubicBezTo>
                    <a:pt x="1002" y="17313"/>
                    <a:pt x="1068" y="17313"/>
                    <a:pt x="1102" y="17346"/>
                  </a:cubicBezTo>
                  <a:cubicBezTo>
                    <a:pt x="1569" y="17446"/>
                    <a:pt x="2002" y="17580"/>
                    <a:pt x="2403" y="17680"/>
                  </a:cubicBezTo>
                  <a:cubicBezTo>
                    <a:pt x="2636" y="17746"/>
                    <a:pt x="2870" y="17780"/>
                    <a:pt x="3070" y="17846"/>
                  </a:cubicBezTo>
                  <a:lnTo>
                    <a:pt x="3303" y="17880"/>
                  </a:lnTo>
                  <a:cubicBezTo>
                    <a:pt x="3437" y="17913"/>
                    <a:pt x="3570" y="17947"/>
                    <a:pt x="3704" y="17980"/>
                  </a:cubicBezTo>
                  <a:cubicBezTo>
                    <a:pt x="3904" y="18013"/>
                    <a:pt x="4070" y="18080"/>
                    <a:pt x="4271" y="18113"/>
                  </a:cubicBezTo>
                  <a:cubicBezTo>
                    <a:pt x="4904" y="18247"/>
                    <a:pt x="5538" y="18380"/>
                    <a:pt x="6139" y="18514"/>
                  </a:cubicBezTo>
                  <a:lnTo>
                    <a:pt x="6172" y="18514"/>
                  </a:lnTo>
                  <a:lnTo>
                    <a:pt x="6205" y="18547"/>
                  </a:lnTo>
                  <a:lnTo>
                    <a:pt x="6239" y="18547"/>
                  </a:lnTo>
                  <a:cubicBezTo>
                    <a:pt x="6672" y="18614"/>
                    <a:pt x="7139" y="18747"/>
                    <a:pt x="7573" y="18847"/>
                  </a:cubicBezTo>
                  <a:cubicBezTo>
                    <a:pt x="8040" y="18947"/>
                    <a:pt x="8474" y="19081"/>
                    <a:pt x="8907" y="19181"/>
                  </a:cubicBezTo>
                  <a:lnTo>
                    <a:pt x="9274" y="19314"/>
                  </a:lnTo>
                  <a:cubicBezTo>
                    <a:pt x="9474" y="19348"/>
                    <a:pt x="9641" y="19414"/>
                    <a:pt x="9808" y="19448"/>
                  </a:cubicBezTo>
                  <a:cubicBezTo>
                    <a:pt x="9941" y="19514"/>
                    <a:pt x="10075" y="19548"/>
                    <a:pt x="10208" y="19581"/>
                  </a:cubicBezTo>
                  <a:cubicBezTo>
                    <a:pt x="10375" y="19648"/>
                    <a:pt x="10542" y="19681"/>
                    <a:pt x="10709" y="19748"/>
                  </a:cubicBezTo>
                  <a:cubicBezTo>
                    <a:pt x="11176" y="19881"/>
                    <a:pt x="11643" y="20015"/>
                    <a:pt x="12076" y="20115"/>
                  </a:cubicBezTo>
                  <a:lnTo>
                    <a:pt x="12610" y="20282"/>
                  </a:lnTo>
                  <a:cubicBezTo>
                    <a:pt x="12777" y="20348"/>
                    <a:pt x="12977" y="20382"/>
                    <a:pt x="13144" y="20448"/>
                  </a:cubicBezTo>
                  <a:cubicBezTo>
                    <a:pt x="13544" y="20548"/>
                    <a:pt x="13911" y="20648"/>
                    <a:pt x="14311" y="20782"/>
                  </a:cubicBezTo>
                  <a:cubicBezTo>
                    <a:pt x="14511" y="20815"/>
                    <a:pt x="14678" y="20882"/>
                    <a:pt x="14878" y="20949"/>
                  </a:cubicBezTo>
                  <a:cubicBezTo>
                    <a:pt x="15178" y="21049"/>
                    <a:pt x="15479" y="21149"/>
                    <a:pt x="15779" y="21249"/>
                  </a:cubicBezTo>
                  <a:cubicBezTo>
                    <a:pt x="16079" y="21349"/>
                    <a:pt x="16413" y="21416"/>
                    <a:pt x="16746" y="21516"/>
                  </a:cubicBezTo>
                  <a:cubicBezTo>
                    <a:pt x="16813" y="21516"/>
                    <a:pt x="16846" y="21549"/>
                    <a:pt x="16880" y="21549"/>
                  </a:cubicBezTo>
                  <a:cubicBezTo>
                    <a:pt x="16946" y="21583"/>
                    <a:pt x="17013" y="21583"/>
                    <a:pt x="17080" y="21616"/>
                  </a:cubicBezTo>
                  <a:lnTo>
                    <a:pt x="17146" y="21616"/>
                  </a:lnTo>
                  <a:cubicBezTo>
                    <a:pt x="17180" y="21616"/>
                    <a:pt x="17213" y="21649"/>
                    <a:pt x="17247" y="21649"/>
                  </a:cubicBezTo>
                  <a:cubicBezTo>
                    <a:pt x="17313" y="21649"/>
                    <a:pt x="17347" y="21683"/>
                    <a:pt x="17413" y="21683"/>
                  </a:cubicBezTo>
                  <a:lnTo>
                    <a:pt x="17480" y="21683"/>
                  </a:lnTo>
                  <a:cubicBezTo>
                    <a:pt x="17513" y="21683"/>
                    <a:pt x="17547" y="21683"/>
                    <a:pt x="17580" y="21716"/>
                  </a:cubicBezTo>
                  <a:cubicBezTo>
                    <a:pt x="17613" y="21716"/>
                    <a:pt x="17613" y="21716"/>
                    <a:pt x="17647" y="21683"/>
                  </a:cubicBezTo>
                  <a:lnTo>
                    <a:pt x="17680" y="21683"/>
                  </a:lnTo>
                  <a:cubicBezTo>
                    <a:pt x="17747" y="21683"/>
                    <a:pt x="17880" y="21616"/>
                    <a:pt x="17947" y="21549"/>
                  </a:cubicBezTo>
                  <a:cubicBezTo>
                    <a:pt x="17980" y="21482"/>
                    <a:pt x="18014" y="21416"/>
                    <a:pt x="18014" y="21316"/>
                  </a:cubicBezTo>
                  <a:cubicBezTo>
                    <a:pt x="18114" y="21249"/>
                    <a:pt x="18181" y="21182"/>
                    <a:pt x="18214" y="21049"/>
                  </a:cubicBezTo>
                  <a:cubicBezTo>
                    <a:pt x="18247" y="20949"/>
                    <a:pt x="18281" y="20882"/>
                    <a:pt x="18314" y="20782"/>
                  </a:cubicBezTo>
                  <a:cubicBezTo>
                    <a:pt x="18347" y="20648"/>
                    <a:pt x="18381" y="20515"/>
                    <a:pt x="18447" y="20382"/>
                  </a:cubicBezTo>
                  <a:lnTo>
                    <a:pt x="18447" y="20348"/>
                  </a:lnTo>
                  <a:cubicBezTo>
                    <a:pt x="18514" y="20148"/>
                    <a:pt x="18614" y="19915"/>
                    <a:pt x="18681" y="19714"/>
                  </a:cubicBezTo>
                  <a:cubicBezTo>
                    <a:pt x="18814" y="19381"/>
                    <a:pt x="18914" y="19014"/>
                    <a:pt x="19048" y="18680"/>
                  </a:cubicBezTo>
                  <a:cubicBezTo>
                    <a:pt x="19281" y="17980"/>
                    <a:pt x="19415" y="17413"/>
                    <a:pt x="19548" y="16879"/>
                  </a:cubicBezTo>
                  <a:cubicBezTo>
                    <a:pt x="19815" y="15612"/>
                    <a:pt x="19982" y="14244"/>
                    <a:pt x="20049" y="12843"/>
                  </a:cubicBezTo>
                  <a:cubicBezTo>
                    <a:pt x="20082" y="11409"/>
                    <a:pt x="19982" y="9974"/>
                    <a:pt x="19848" y="8907"/>
                  </a:cubicBezTo>
                  <a:cubicBezTo>
                    <a:pt x="19782" y="8273"/>
                    <a:pt x="19715" y="7606"/>
                    <a:pt x="19615" y="6872"/>
                  </a:cubicBezTo>
                  <a:cubicBezTo>
                    <a:pt x="19515" y="6171"/>
                    <a:pt x="19381" y="5538"/>
                    <a:pt x="19248" y="4904"/>
                  </a:cubicBezTo>
                  <a:cubicBezTo>
                    <a:pt x="19148" y="4303"/>
                    <a:pt x="19014" y="3670"/>
                    <a:pt x="18848" y="3036"/>
                  </a:cubicBezTo>
                  <a:cubicBezTo>
                    <a:pt x="18681" y="2469"/>
                    <a:pt x="18481" y="1802"/>
                    <a:pt x="18214" y="1135"/>
                  </a:cubicBezTo>
                  <a:cubicBezTo>
                    <a:pt x="18080" y="834"/>
                    <a:pt x="17947" y="601"/>
                    <a:pt x="17814" y="367"/>
                  </a:cubicBezTo>
                  <a:cubicBezTo>
                    <a:pt x="17747" y="301"/>
                    <a:pt x="17680" y="201"/>
                    <a:pt x="17613" y="134"/>
                  </a:cubicBezTo>
                  <a:cubicBezTo>
                    <a:pt x="17513" y="34"/>
                    <a:pt x="17413" y="0"/>
                    <a:pt x="17313" y="0"/>
                  </a:cubicBezTo>
                  <a:lnTo>
                    <a:pt x="17247" y="0"/>
                  </a:lnTo>
                  <a:cubicBezTo>
                    <a:pt x="17213" y="34"/>
                    <a:pt x="17213" y="34"/>
                    <a:pt x="17180" y="34"/>
                  </a:cubicBezTo>
                  <a:cubicBezTo>
                    <a:pt x="17146" y="34"/>
                    <a:pt x="17113" y="0"/>
                    <a:pt x="17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3922150" y="2528075"/>
              <a:ext cx="473675" cy="604625"/>
            </a:xfrm>
            <a:custGeom>
              <a:avLst/>
              <a:gdLst/>
              <a:ahLst/>
              <a:cxnLst/>
              <a:rect l="l" t="t" r="r" b="b"/>
              <a:pathLst>
                <a:path w="18947" h="24185" extrusionOk="0">
                  <a:moveTo>
                    <a:pt x="8072" y="1"/>
                  </a:moveTo>
                  <a:cubicBezTo>
                    <a:pt x="7739" y="1"/>
                    <a:pt x="7405" y="1"/>
                    <a:pt x="7072" y="34"/>
                  </a:cubicBezTo>
                  <a:cubicBezTo>
                    <a:pt x="6772" y="34"/>
                    <a:pt x="6438" y="68"/>
                    <a:pt x="6104" y="101"/>
                  </a:cubicBezTo>
                  <a:cubicBezTo>
                    <a:pt x="5471" y="201"/>
                    <a:pt x="4803" y="301"/>
                    <a:pt x="4170" y="501"/>
                  </a:cubicBezTo>
                  <a:cubicBezTo>
                    <a:pt x="4003" y="535"/>
                    <a:pt x="3836" y="568"/>
                    <a:pt x="3669" y="635"/>
                  </a:cubicBezTo>
                  <a:cubicBezTo>
                    <a:pt x="3536" y="668"/>
                    <a:pt x="3402" y="735"/>
                    <a:pt x="3236" y="801"/>
                  </a:cubicBezTo>
                  <a:cubicBezTo>
                    <a:pt x="3102" y="868"/>
                    <a:pt x="2935" y="902"/>
                    <a:pt x="2802" y="1002"/>
                  </a:cubicBezTo>
                  <a:cubicBezTo>
                    <a:pt x="2769" y="1035"/>
                    <a:pt x="2702" y="1068"/>
                    <a:pt x="2669" y="1068"/>
                  </a:cubicBezTo>
                  <a:cubicBezTo>
                    <a:pt x="2535" y="1168"/>
                    <a:pt x="2402" y="1268"/>
                    <a:pt x="2302" y="1369"/>
                  </a:cubicBezTo>
                  <a:cubicBezTo>
                    <a:pt x="1868" y="1769"/>
                    <a:pt x="1568" y="2303"/>
                    <a:pt x="1301" y="2836"/>
                  </a:cubicBezTo>
                  <a:cubicBezTo>
                    <a:pt x="1067" y="3403"/>
                    <a:pt x="834" y="4004"/>
                    <a:pt x="667" y="4638"/>
                  </a:cubicBezTo>
                  <a:cubicBezTo>
                    <a:pt x="500" y="5238"/>
                    <a:pt x="367" y="5838"/>
                    <a:pt x="267" y="6472"/>
                  </a:cubicBezTo>
                  <a:cubicBezTo>
                    <a:pt x="167" y="7073"/>
                    <a:pt x="100" y="7706"/>
                    <a:pt x="67" y="8340"/>
                  </a:cubicBezTo>
                  <a:cubicBezTo>
                    <a:pt x="0" y="9541"/>
                    <a:pt x="33" y="10775"/>
                    <a:pt x="267" y="11943"/>
                  </a:cubicBezTo>
                  <a:cubicBezTo>
                    <a:pt x="367" y="12543"/>
                    <a:pt x="500" y="13110"/>
                    <a:pt x="734" y="13677"/>
                  </a:cubicBezTo>
                  <a:cubicBezTo>
                    <a:pt x="834" y="13944"/>
                    <a:pt x="934" y="14211"/>
                    <a:pt x="1067" y="14445"/>
                  </a:cubicBezTo>
                  <a:cubicBezTo>
                    <a:pt x="1201" y="14745"/>
                    <a:pt x="1368" y="15012"/>
                    <a:pt x="1501" y="15312"/>
                  </a:cubicBezTo>
                  <a:cubicBezTo>
                    <a:pt x="1835" y="15879"/>
                    <a:pt x="2235" y="16379"/>
                    <a:pt x="2669" y="16846"/>
                  </a:cubicBezTo>
                  <a:cubicBezTo>
                    <a:pt x="3102" y="17313"/>
                    <a:pt x="3536" y="17714"/>
                    <a:pt x="4003" y="18047"/>
                  </a:cubicBezTo>
                  <a:cubicBezTo>
                    <a:pt x="4270" y="18247"/>
                    <a:pt x="4537" y="18414"/>
                    <a:pt x="4837" y="18581"/>
                  </a:cubicBezTo>
                  <a:cubicBezTo>
                    <a:pt x="5104" y="18714"/>
                    <a:pt x="5371" y="18814"/>
                    <a:pt x="5637" y="18948"/>
                  </a:cubicBezTo>
                  <a:cubicBezTo>
                    <a:pt x="5904" y="19048"/>
                    <a:pt x="6171" y="19148"/>
                    <a:pt x="6405" y="19248"/>
                  </a:cubicBezTo>
                  <a:cubicBezTo>
                    <a:pt x="6638" y="19315"/>
                    <a:pt x="6838" y="19415"/>
                    <a:pt x="7038" y="19482"/>
                  </a:cubicBezTo>
                  <a:cubicBezTo>
                    <a:pt x="7172" y="19548"/>
                    <a:pt x="7272" y="19615"/>
                    <a:pt x="7405" y="19715"/>
                  </a:cubicBezTo>
                  <a:cubicBezTo>
                    <a:pt x="7439" y="19748"/>
                    <a:pt x="7505" y="19782"/>
                    <a:pt x="7539" y="19815"/>
                  </a:cubicBezTo>
                  <a:cubicBezTo>
                    <a:pt x="7572" y="19848"/>
                    <a:pt x="7605" y="19882"/>
                    <a:pt x="7639" y="19915"/>
                  </a:cubicBezTo>
                  <a:cubicBezTo>
                    <a:pt x="7672" y="19949"/>
                    <a:pt x="7706" y="19982"/>
                    <a:pt x="7706" y="20015"/>
                  </a:cubicBezTo>
                  <a:cubicBezTo>
                    <a:pt x="7739" y="20049"/>
                    <a:pt x="7772" y="20115"/>
                    <a:pt x="7806" y="20149"/>
                  </a:cubicBezTo>
                  <a:cubicBezTo>
                    <a:pt x="7839" y="20215"/>
                    <a:pt x="7872" y="20282"/>
                    <a:pt x="7906" y="20382"/>
                  </a:cubicBezTo>
                  <a:cubicBezTo>
                    <a:pt x="7939" y="20516"/>
                    <a:pt x="7972" y="20649"/>
                    <a:pt x="8006" y="20782"/>
                  </a:cubicBezTo>
                  <a:cubicBezTo>
                    <a:pt x="8106" y="21249"/>
                    <a:pt x="8139" y="21716"/>
                    <a:pt x="8173" y="22183"/>
                  </a:cubicBezTo>
                  <a:cubicBezTo>
                    <a:pt x="8173" y="22284"/>
                    <a:pt x="8173" y="22417"/>
                    <a:pt x="8173" y="22517"/>
                  </a:cubicBezTo>
                  <a:cubicBezTo>
                    <a:pt x="8139" y="22584"/>
                    <a:pt x="8106" y="22650"/>
                    <a:pt x="8072" y="22684"/>
                  </a:cubicBezTo>
                  <a:cubicBezTo>
                    <a:pt x="8006" y="22851"/>
                    <a:pt x="7939" y="22984"/>
                    <a:pt x="7839" y="23151"/>
                  </a:cubicBezTo>
                  <a:cubicBezTo>
                    <a:pt x="7739" y="23284"/>
                    <a:pt x="7806" y="23484"/>
                    <a:pt x="7972" y="23551"/>
                  </a:cubicBezTo>
                  <a:cubicBezTo>
                    <a:pt x="8006" y="23584"/>
                    <a:pt x="8039" y="23584"/>
                    <a:pt x="8072" y="23584"/>
                  </a:cubicBezTo>
                  <a:cubicBezTo>
                    <a:pt x="8139" y="23618"/>
                    <a:pt x="8173" y="23651"/>
                    <a:pt x="8239" y="23685"/>
                  </a:cubicBezTo>
                  <a:cubicBezTo>
                    <a:pt x="8406" y="23751"/>
                    <a:pt x="8573" y="23818"/>
                    <a:pt x="8740" y="23851"/>
                  </a:cubicBezTo>
                  <a:cubicBezTo>
                    <a:pt x="9107" y="23951"/>
                    <a:pt x="9473" y="23985"/>
                    <a:pt x="9840" y="24051"/>
                  </a:cubicBezTo>
                  <a:cubicBezTo>
                    <a:pt x="10374" y="24118"/>
                    <a:pt x="10941" y="24152"/>
                    <a:pt x="11508" y="24152"/>
                  </a:cubicBezTo>
                  <a:cubicBezTo>
                    <a:pt x="11608" y="24185"/>
                    <a:pt x="11742" y="24185"/>
                    <a:pt x="11842" y="24185"/>
                  </a:cubicBezTo>
                  <a:cubicBezTo>
                    <a:pt x="12242" y="24185"/>
                    <a:pt x="12676" y="24152"/>
                    <a:pt x="13076" y="24085"/>
                  </a:cubicBezTo>
                  <a:cubicBezTo>
                    <a:pt x="13276" y="24051"/>
                    <a:pt x="13510" y="24018"/>
                    <a:pt x="13710" y="23951"/>
                  </a:cubicBezTo>
                  <a:cubicBezTo>
                    <a:pt x="13843" y="23885"/>
                    <a:pt x="14010" y="23818"/>
                    <a:pt x="14177" y="23751"/>
                  </a:cubicBezTo>
                  <a:cubicBezTo>
                    <a:pt x="14277" y="23685"/>
                    <a:pt x="14377" y="23618"/>
                    <a:pt x="14477" y="23551"/>
                  </a:cubicBezTo>
                  <a:cubicBezTo>
                    <a:pt x="14577" y="23484"/>
                    <a:pt x="14711" y="23351"/>
                    <a:pt x="14777" y="23218"/>
                  </a:cubicBezTo>
                  <a:cubicBezTo>
                    <a:pt x="14811" y="23117"/>
                    <a:pt x="14811" y="23017"/>
                    <a:pt x="14744" y="22917"/>
                  </a:cubicBezTo>
                  <a:cubicBezTo>
                    <a:pt x="14744" y="22851"/>
                    <a:pt x="14777" y="22784"/>
                    <a:pt x="14744" y="22717"/>
                  </a:cubicBezTo>
                  <a:cubicBezTo>
                    <a:pt x="14744" y="22550"/>
                    <a:pt x="14711" y="22417"/>
                    <a:pt x="14677" y="22250"/>
                  </a:cubicBezTo>
                  <a:cubicBezTo>
                    <a:pt x="14644" y="22083"/>
                    <a:pt x="14644" y="21917"/>
                    <a:pt x="14610" y="21750"/>
                  </a:cubicBezTo>
                  <a:cubicBezTo>
                    <a:pt x="14577" y="21350"/>
                    <a:pt x="14544" y="20949"/>
                    <a:pt x="14510" y="20549"/>
                  </a:cubicBezTo>
                  <a:cubicBezTo>
                    <a:pt x="14477" y="20149"/>
                    <a:pt x="14477" y="19748"/>
                    <a:pt x="14444" y="19348"/>
                  </a:cubicBezTo>
                  <a:cubicBezTo>
                    <a:pt x="14444" y="19248"/>
                    <a:pt x="14444" y="19181"/>
                    <a:pt x="14444" y="19081"/>
                  </a:cubicBezTo>
                  <a:cubicBezTo>
                    <a:pt x="14544" y="19081"/>
                    <a:pt x="14610" y="19015"/>
                    <a:pt x="14677" y="18981"/>
                  </a:cubicBezTo>
                  <a:cubicBezTo>
                    <a:pt x="14744" y="18914"/>
                    <a:pt x="14777" y="18848"/>
                    <a:pt x="14844" y="18781"/>
                  </a:cubicBezTo>
                  <a:cubicBezTo>
                    <a:pt x="14944" y="18681"/>
                    <a:pt x="15011" y="18614"/>
                    <a:pt x="15077" y="18548"/>
                  </a:cubicBezTo>
                  <a:cubicBezTo>
                    <a:pt x="15244" y="18381"/>
                    <a:pt x="15411" y="18214"/>
                    <a:pt x="15544" y="18047"/>
                  </a:cubicBezTo>
                  <a:cubicBezTo>
                    <a:pt x="15878" y="17647"/>
                    <a:pt x="16212" y="17247"/>
                    <a:pt x="16512" y="16846"/>
                  </a:cubicBezTo>
                  <a:cubicBezTo>
                    <a:pt x="16879" y="16346"/>
                    <a:pt x="17212" y="15812"/>
                    <a:pt x="17513" y="15245"/>
                  </a:cubicBezTo>
                  <a:cubicBezTo>
                    <a:pt x="17546" y="15178"/>
                    <a:pt x="17579" y="15078"/>
                    <a:pt x="17613" y="15012"/>
                  </a:cubicBezTo>
                  <a:lnTo>
                    <a:pt x="17646" y="15012"/>
                  </a:lnTo>
                  <a:cubicBezTo>
                    <a:pt x="17646" y="14978"/>
                    <a:pt x="17646" y="14945"/>
                    <a:pt x="17679" y="14912"/>
                  </a:cubicBezTo>
                  <a:cubicBezTo>
                    <a:pt x="17713" y="14845"/>
                    <a:pt x="17746" y="14778"/>
                    <a:pt x="17779" y="14711"/>
                  </a:cubicBezTo>
                  <a:cubicBezTo>
                    <a:pt x="17846" y="14578"/>
                    <a:pt x="17913" y="14411"/>
                    <a:pt x="17980" y="14278"/>
                  </a:cubicBezTo>
                  <a:cubicBezTo>
                    <a:pt x="18080" y="13978"/>
                    <a:pt x="18213" y="13677"/>
                    <a:pt x="18313" y="13377"/>
                  </a:cubicBezTo>
                  <a:cubicBezTo>
                    <a:pt x="18547" y="12743"/>
                    <a:pt x="18713" y="12110"/>
                    <a:pt x="18780" y="11442"/>
                  </a:cubicBezTo>
                  <a:cubicBezTo>
                    <a:pt x="18947" y="10141"/>
                    <a:pt x="18914" y="8774"/>
                    <a:pt x="18647" y="7473"/>
                  </a:cubicBezTo>
                  <a:cubicBezTo>
                    <a:pt x="18547" y="7139"/>
                    <a:pt x="18480" y="6806"/>
                    <a:pt x="18380" y="6472"/>
                  </a:cubicBezTo>
                  <a:cubicBezTo>
                    <a:pt x="18313" y="6339"/>
                    <a:pt x="18280" y="6205"/>
                    <a:pt x="18213" y="6039"/>
                  </a:cubicBezTo>
                  <a:cubicBezTo>
                    <a:pt x="18146" y="5905"/>
                    <a:pt x="18080" y="5738"/>
                    <a:pt x="18013" y="5572"/>
                  </a:cubicBezTo>
                  <a:cubicBezTo>
                    <a:pt x="17879" y="5271"/>
                    <a:pt x="17713" y="4971"/>
                    <a:pt x="17546" y="4704"/>
                  </a:cubicBezTo>
                  <a:cubicBezTo>
                    <a:pt x="17446" y="4537"/>
                    <a:pt x="17346" y="4371"/>
                    <a:pt x="17246" y="4237"/>
                  </a:cubicBezTo>
                  <a:cubicBezTo>
                    <a:pt x="17179" y="4104"/>
                    <a:pt x="17079" y="3970"/>
                    <a:pt x="17012" y="3870"/>
                  </a:cubicBezTo>
                  <a:cubicBezTo>
                    <a:pt x="16879" y="3704"/>
                    <a:pt x="16779" y="3570"/>
                    <a:pt x="16645" y="3437"/>
                  </a:cubicBezTo>
                  <a:cubicBezTo>
                    <a:pt x="16545" y="3303"/>
                    <a:pt x="16445" y="3170"/>
                    <a:pt x="16312" y="3070"/>
                  </a:cubicBezTo>
                  <a:cubicBezTo>
                    <a:pt x="16212" y="2936"/>
                    <a:pt x="16112" y="2836"/>
                    <a:pt x="16011" y="2736"/>
                  </a:cubicBezTo>
                  <a:cubicBezTo>
                    <a:pt x="15845" y="2603"/>
                    <a:pt x="15711" y="2503"/>
                    <a:pt x="15578" y="2369"/>
                  </a:cubicBezTo>
                  <a:cubicBezTo>
                    <a:pt x="15311" y="2169"/>
                    <a:pt x="15077" y="1969"/>
                    <a:pt x="14811" y="1802"/>
                  </a:cubicBezTo>
                  <a:cubicBezTo>
                    <a:pt x="14644" y="1702"/>
                    <a:pt x="14477" y="1602"/>
                    <a:pt x="14344" y="1535"/>
                  </a:cubicBezTo>
                  <a:cubicBezTo>
                    <a:pt x="14177" y="1435"/>
                    <a:pt x="14043" y="1369"/>
                    <a:pt x="13877" y="1268"/>
                  </a:cubicBezTo>
                  <a:cubicBezTo>
                    <a:pt x="13810" y="1235"/>
                    <a:pt x="13743" y="1202"/>
                    <a:pt x="13676" y="1168"/>
                  </a:cubicBezTo>
                  <a:cubicBezTo>
                    <a:pt x="13610" y="1135"/>
                    <a:pt x="13543" y="1102"/>
                    <a:pt x="13476" y="1068"/>
                  </a:cubicBezTo>
                  <a:cubicBezTo>
                    <a:pt x="13310" y="1002"/>
                    <a:pt x="13176" y="935"/>
                    <a:pt x="13043" y="902"/>
                  </a:cubicBezTo>
                  <a:cubicBezTo>
                    <a:pt x="12876" y="835"/>
                    <a:pt x="12709" y="768"/>
                    <a:pt x="12542" y="701"/>
                  </a:cubicBezTo>
                  <a:cubicBezTo>
                    <a:pt x="12376" y="635"/>
                    <a:pt x="12209" y="601"/>
                    <a:pt x="12042" y="535"/>
                  </a:cubicBezTo>
                  <a:cubicBezTo>
                    <a:pt x="11708" y="468"/>
                    <a:pt x="11375" y="368"/>
                    <a:pt x="11041" y="301"/>
                  </a:cubicBezTo>
                  <a:cubicBezTo>
                    <a:pt x="10741" y="268"/>
                    <a:pt x="10441" y="201"/>
                    <a:pt x="10107" y="134"/>
                  </a:cubicBezTo>
                  <a:cubicBezTo>
                    <a:pt x="9774" y="101"/>
                    <a:pt x="9407" y="68"/>
                    <a:pt x="9073" y="34"/>
                  </a:cubicBezTo>
                  <a:cubicBezTo>
                    <a:pt x="8740" y="1"/>
                    <a:pt x="8406" y="1"/>
                    <a:pt x="8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3909625" y="2419350"/>
              <a:ext cx="908175" cy="1175350"/>
            </a:xfrm>
            <a:custGeom>
              <a:avLst/>
              <a:gdLst/>
              <a:ahLst/>
              <a:cxnLst/>
              <a:rect l="l" t="t" r="r" b="b"/>
              <a:pathLst>
                <a:path w="36327" h="47014" extrusionOk="0">
                  <a:moveTo>
                    <a:pt x="19948" y="4116"/>
                  </a:moveTo>
                  <a:cubicBezTo>
                    <a:pt x="19958" y="4128"/>
                    <a:pt x="19968" y="4139"/>
                    <a:pt x="19978" y="4150"/>
                  </a:cubicBezTo>
                  <a:lnTo>
                    <a:pt x="19978" y="4150"/>
                  </a:lnTo>
                  <a:cubicBezTo>
                    <a:pt x="19974" y="4142"/>
                    <a:pt x="19965" y="4133"/>
                    <a:pt x="19948" y="4116"/>
                  </a:cubicBezTo>
                  <a:close/>
                  <a:moveTo>
                    <a:pt x="11972" y="0"/>
                  </a:moveTo>
                  <a:cubicBezTo>
                    <a:pt x="11784" y="0"/>
                    <a:pt x="11597" y="5"/>
                    <a:pt x="11409" y="13"/>
                  </a:cubicBezTo>
                  <a:cubicBezTo>
                    <a:pt x="11075" y="13"/>
                    <a:pt x="10742" y="47"/>
                    <a:pt x="10408" y="80"/>
                  </a:cubicBezTo>
                  <a:cubicBezTo>
                    <a:pt x="10075" y="114"/>
                    <a:pt x="9708" y="180"/>
                    <a:pt x="9374" y="280"/>
                  </a:cubicBezTo>
                  <a:cubicBezTo>
                    <a:pt x="9040" y="347"/>
                    <a:pt x="8740" y="447"/>
                    <a:pt x="8407" y="581"/>
                  </a:cubicBezTo>
                  <a:cubicBezTo>
                    <a:pt x="8106" y="681"/>
                    <a:pt x="7773" y="814"/>
                    <a:pt x="7506" y="947"/>
                  </a:cubicBezTo>
                  <a:cubicBezTo>
                    <a:pt x="7206" y="1114"/>
                    <a:pt x="6906" y="1248"/>
                    <a:pt x="6605" y="1448"/>
                  </a:cubicBezTo>
                  <a:cubicBezTo>
                    <a:pt x="6472" y="1515"/>
                    <a:pt x="6339" y="1615"/>
                    <a:pt x="6205" y="1715"/>
                  </a:cubicBezTo>
                  <a:cubicBezTo>
                    <a:pt x="6105" y="1781"/>
                    <a:pt x="5972" y="1881"/>
                    <a:pt x="5905" y="1982"/>
                  </a:cubicBezTo>
                  <a:cubicBezTo>
                    <a:pt x="5872" y="2015"/>
                    <a:pt x="5838" y="2048"/>
                    <a:pt x="5805" y="2115"/>
                  </a:cubicBezTo>
                  <a:lnTo>
                    <a:pt x="5671" y="2115"/>
                  </a:lnTo>
                  <a:cubicBezTo>
                    <a:pt x="5571" y="2115"/>
                    <a:pt x="5471" y="2115"/>
                    <a:pt x="5371" y="2148"/>
                  </a:cubicBezTo>
                  <a:cubicBezTo>
                    <a:pt x="5004" y="2248"/>
                    <a:pt x="4671" y="2415"/>
                    <a:pt x="4370" y="2582"/>
                  </a:cubicBezTo>
                  <a:cubicBezTo>
                    <a:pt x="4104" y="2715"/>
                    <a:pt x="3837" y="2882"/>
                    <a:pt x="3603" y="3082"/>
                  </a:cubicBezTo>
                  <a:cubicBezTo>
                    <a:pt x="3370" y="3316"/>
                    <a:pt x="3136" y="3549"/>
                    <a:pt x="2936" y="3816"/>
                  </a:cubicBezTo>
                  <a:cubicBezTo>
                    <a:pt x="2569" y="4283"/>
                    <a:pt x="2336" y="4817"/>
                    <a:pt x="2069" y="5351"/>
                  </a:cubicBezTo>
                  <a:cubicBezTo>
                    <a:pt x="2069" y="5351"/>
                    <a:pt x="2069" y="5351"/>
                    <a:pt x="2069" y="5384"/>
                  </a:cubicBezTo>
                  <a:lnTo>
                    <a:pt x="2035" y="5384"/>
                  </a:lnTo>
                  <a:cubicBezTo>
                    <a:pt x="1935" y="5651"/>
                    <a:pt x="1802" y="5884"/>
                    <a:pt x="1635" y="6118"/>
                  </a:cubicBezTo>
                  <a:cubicBezTo>
                    <a:pt x="1502" y="6385"/>
                    <a:pt x="1368" y="6618"/>
                    <a:pt x="1235" y="6885"/>
                  </a:cubicBezTo>
                  <a:cubicBezTo>
                    <a:pt x="935" y="7385"/>
                    <a:pt x="701" y="7886"/>
                    <a:pt x="501" y="8419"/>
                  </a:cubicBezTo>
                  <a:cubicBezTo>
                    <a:pt x="368" y="8786"/>
                    <a:pt x="234" y="9153"/>
                    <a:pt x="167" y="9520"/>
                  </a:cubicBezTo>
                  <a:cubicBezTo>
                    <a:pt x="101" y="9820"/>
                    <a:pt x="34" y="10154"/>
                    <a:pt x="34" y="10488"/>
                  </a:cubicBezTo>
                  <a:cubicBezTo>
                    <a:pt x="1" y="10855"/>
                    <a:pt x="34" y="11188"/>
                    <a:pt x="101" y="11555"/>
                  </a:cubicBezTo>
                  <a:cubicBezTo>
                    <a:pt x="167" y="11889"/>
                    <a:pt x="268" y="12189"/>
                    <a:pt x="368" y="12522"/>
                  </a:cubicBezTo>
                  <a:cubicBezTo>
                    <a:pt x="468" y="12789"/>
                    <a:pt x="568" y="13056"/>
                    <a:pt x="668" y="13356"/>
                  </a:cubicBezTo>
                  <a:cubicBezTo>
                    <a:pt x="735" y="13623"/>
                    <a:pt x="835" y="13890"/>
                    <a:pt x="901" y="14190"/>
                  </a:cubicBezTo>
                  <a:cubicBezTo>
                    <a:pt x="1001" y="14524"/>
                    <a:pt x="1068" y="14857"/>
                    <a:pt x="1168" y="15191"/>
                  </a:cubicBezTo>
                  <a:cubicBezTo>
                    <a:pt x="1268" y="15458"/>
                    <a:pt x="1368" y="15758"/>
                    <a:pt x="1502" y="16058"/>
                  </a:cubicBezTo>
                  <a:cubicBezTo>
                    <a:pt x="1669" y="16325"/>
                    <a:pt x="1835" y="16625"/>
                    <a:pt x="2035" y="16892"/>
                  </a:cubicBezTo>
                  <a:cubicBezTo>
                    <a:pt x="2236" y="17192"/>
                    <a:pt x="2502" y="17459"/>
                    <a:pt x="2769" y="17659"/>
                  </a:cubicBezTo>
                  <a:cubicBezTo>
                    <a:pt x="3270" y="18060"/>
                    <a:pt x="3770" y="18393"/>
                    <a:pt x="4237" y="18794"/>
                  </a:cubicBezTo>
                  <a:cubicBezTo>
                    <a:pt x="4504" y="18994"/>
                    <a:pt x="4737" y="19227"/>
                    <a:pt x="4971" y="19494"/>
                  </a:cubicBezTo>
                  <a:cubicBezTo>
                    <a:pt x="5104" y="19661"/>
                    <a:pt x="5238" y="19794"/>
                    <a:pt x="5371" y="19961"/>
                  </a:cubicBezTo>
                  <a:cubicBezTo>
                    <a:pt x="5805" y="20495"/>
                    <a:pt x="6272" y="21062"/>
                    <a:pt x="6806" y="21496"/>
                  </a:cubicBezTo>
                  <a:cubicBezTo>
                    <a:pt x="7072" y="21729"/>
                    <a:pt x="7373" y="21929"/>
                    <a:pt x="7673" y="22096"/>
                  </a:cubicBezTo>
                  <a:cubicBezTo>
                    <a:pt x="7973" y="22296"/>
                    <a:pt x="8307" y="22463"/>
                    <a:pt x="8640" y="22596"/>
                  </a:cubicBezTo>
                  <a:cubicBezTo>
                    <a:pt x="9274" y="22830"/>
                    <a:pt x="9974" y="22930"/>
                    <a:pt x="10675" y="22963"/>
                  </a:cubicBezTo>
                  <a:cubicBezTo>
                    <a:pt x="11309" y="23030"/>
                    <a:pt x="11976" y="23030"/>
                    <a:pt x="12643" y="23097"/>
                  </a:cubicBezTo>
                  <a:cubicBezTo>
                    <a:pt x="13110" y="23130"/>
                    <a:pt x="13544" y="23163"/>
                    <a:pt x="14011" y="23263"/>
                  </a:cubicBezTo>
                  <a:cubicBezTo>
                    <a:pt x="14244" y="23297"/>
                    <a:pt x="14478" y="23364"/>
                    <a:pt x="14711" y="23430"/>
                  </a:cubicBezTo>
                  <a:cubicBezTo>
                    <a:pt x="14878" y="23497"/>
                    <a:pt x="15045" y="23564"/>
                    <a:pt x="15212" y="23630"/>
                  </a:cubicBezTo>
                  <a:cubicBezTo>
                    <a:pt x="15345" y="23697"/>
                    <a:pt x="15478" y="23797"/>
                    <a:pt x="15645" y="23864"/>
                  </a:cubicBezTo>
                  <a:cubicBezTo>
                    <a:pt x="15779" y="23964"/>
                    <a:pt x="15945" y="24064"/>
                    <a:pt x="16112" y="24097"/>
                  </a:cubicBezTo>
                  <a:cubicBezTo>
                    <a:pt x="16246" y="24097"/>
                    <a:pt x="16346" y="24131"/>
                    <a:pt x="16479" y="24131"/>
                  </a:cubicBezTo>
                  <a:cubicBezTo>
                    <a:pt x="16546" y="24131"/>
                    <a:pt x="16646" y="24131"/>
                    <a:pt x="16746" y="24097"/>
                  </a:cubicBezTo>
                  <a:lnTo>
                    <a:pt x="16846" y="24097"/>
                  </a:lnTo>
                  <a:cubicBezTo>
                    <a:pt x="16746" y="24264"/>
                    <a:pt x="16646" y="24464"/>
                    <a:pt x="16546" y="24631"/>
                  </a:cubicBezTo>
                  <a:cubicBezTo>
                    <a:pt x="16412" y="24865"/>
                    <a:pt x="16312" y="25098"/>
                    <a:pt x="16179" y="25332"/>
                  </a:cubicBezTo>
                  <a:cubicBezTo>
                    <a:pt x="16012" y="25699"/>
                    <a:pt x="15845" y="26099"/>
                    <a:pt x="15712" y="26499"/>
                  </a:cubicBezTo>
                  <a:cubicBezTo>
                    <a:pt x="15679" y="26699"/>
                    <a:pt x="15645" y="26933"/>
                    <a:pt x="15612" y="27166"/>
                  </a:cubicBezTo>
                  <a:cubicBezTo>
                    <a:pt x="15578" y="27400"/>
                    <a:pt x="15612" y="27633"/>
                    <a:pt x="15645" y="27900"/>
                  </a:cubicBezTo>
                  <a:cubicBezTo>
                    <a:pt x="15679" y="28234"/>
                    <a:pt x="15779" y="28567"/>
                    <a:pt x="15879" y="28867"/>
                  </a:cubicBezTo>
                  <a:cubicBezTo>
                    <a:pt x="16012" y="29168"/>
                    <a:pt x="16179" y="29468"/>
                    <a:pt x="16379" y="29768"/>
                  </a:cubicBezTo>
                  <a:cubicBezTo>
                    <a:pt x="16546" y="30035"/>
                    <a:pt x="16746" y="30335"/>
                    <a:pt x="16913" y="30602"/>
                  </a:cubicBezTo>
                  <a:cubicBezTo>
                    <a:pt x="17013" y="30735"/>
                    <a:pt x="17080" y="30869"/>
                    <a:pt x="17146" y="31002"/>
                  </a:cubicBezTo>
                  <a:cubicBezTo>
                    <a:pt x="17246" y="31136"/>
                    <a:pt x="17313" y="31236"/>
                    <a:pt x="17346" y="31369"/>
                  </a:cubicBezTo>
                  <a:cubicBezTo>
                    <a:pt x="17413" y="31503"/>
                    <a:pt x="17480" y="31636"/>
                    <a:pt x="17547" y="31770"/>
                  </a:cubicBezTo>
                  <a:cubicBezTo>
                    <a:pt x="17580" y="31870"/>
                    <a:pt x="17613" y="31970"/>
                    <a:pt x="17613" y="32070"/>
                  </a:cubicBezTo>
                  <a:cubicBezTo>
                    <a:pt x="17647" y="32237"/>
                    <a:pt x="17680" y="32370"/>
                    <a:pt x="17680" y="32537"/>
                  </a:cubicBezTo>
                  <a:cubicBezTo>
                    <a:pt x="17680" y="32737"/>
                    <a:pt x="17680" y="32970"/>
                    <a:pt x="17680" y="33171"/>
                  </a:cubicBezTo>
                  <a:cubicBezTo>
                    <a:pt x="17647" y="33471"/>
                    <a:pt x="17613" y="33738"/>
                    <a:pt x="17547" y="34038"/>
                  </a:cubicBezTo>
                  <a:cubicBezTo>
                    <a:pt x="17513" y="34271"/>
                    <a:pt x="17446" y="34471"/>
                    <a:pt x="17413" y="34705"/>
                  </a:cubicBezTo>
                  <a:cubicBezTo>
                    <a:pt x="17346" y="35072"/>
                    <a:pt x="17246" y="35439"/>
                    <a:pt x="17213" y="35839"/>
                  </a:cubicBezTo>
                  <a:cubicBezTo>
                    <a:pt x="17146" y="36173"/>
                    <a:pt x="17146" y="36506"/>
                    <a:pt x="17146" y="36840"/>
                  </a:cubicBezTo>
                  <a:cubicBezTo>
                    <a:pt x="17146" y="37173"/>
                    <a:pt x="17180" y="37507"/>
                    <a:pt x="17213" y="37841"/>
                  </a:cubicBezTo>
                  <a:cubicBezTo>
                    <a:pt x="17280" y="38207"/>
                    <a:pt x="17346" y="38541"/>
                    <a:pt x="17446" y="38875"/>
                  </a:cubicBezTo>
                  <a:cubicBezTo>
                    <a:pt x="17580" y="39208"/>
                    <a:pt x="17747" y="39575"/>
                    <a:pt x="17913" y="39909"/>
                  </a:cubicBezTo>
                  <a:cubicBezTo>
                    <a:pt x="18080" y="40209"/>
                    <a:pt x="18247" y="40476"/>
                    <a:pt x="18414" y="40776"/>
                  </a:cubicBezTo>
                  <a:cubicBezTo>
                    <a:pt x="18747" y="41343"/>
                    <a:pt x="19081" y="41910"/>
                    <a:pt x="19381" y="42477"/>
                  </a:cubicBezTo>
                  <a:cubicBezTo>
                    <a:pt x="19415" y="42544"/>
                    <a:pt x="19448" y="42577"/>
                    <a:pt x="19448" y="42644"/>
                  </a:cubicBezTo>
                  <a:cubicBezTo>
                    <a:pt x="19615" y="42944"/>
                    <a:pt x="19781" y="43278"/>
                    <a:pt x="19948" y="43578"/>
                  </a:cubicBezTo>
                  <a:cubicBezTo>
                    <a:pt x="19982" y="43611"/>
                    <a:pt x="20015" y="43645"/>
                    <a:pt x="20048" y="43711"/>
                  </a:cubicBezTo>
                  <a:cubicBezTo>
                    <a:pt x="20082" y="43745"/>
                    <a:pt x="20082" y="43778"/>
                    <a:pt x="20115" y="43811"/>
                  </a:cubicBezTo>
                  <a:cubicBezTo>
                    <a:pt x="20148" y="43845"/>
                    <a:pt x="20148" y="43878"/>
                    <a:pt x="20182" y="43912"/>
                  </a:cubicBezTo>
                  <a:cubicBezTo>
                    <a:pt x="20215" y="43978"/>
                    <a:pt x="20282" y="44045"/>
                    <a:pt x="20315" y="44112"/>
                  </a:cubicBezTo>
                  <a:cubicBezTo>
                    <a:pt x="20415" y="44245"/>
                    <a:pt x="20515" y="44379"/>
                    <a:pt x="20649" y="44512"/>
                  </a:cubicBezTo>
                  <a:cubicBezTo>
                    <a:pt x="20882" y="44779"/>
                    <a:pt x="21182" y="45046"/>
                    <a:pt x="21483" y="45246"/>
                  </a:cubicBezTo>
                  <a:cubicBezTo>
                    <a:pt x="21816" y="45479"/>
                    <a:pt x="22116" y="45679"/>
                    <a:pt x="22483" y="45846"/>
                  </a:cubicBezTo>
                  <a:cubicBezTo>
                    <a:pt x="22617" y="45913"/>
                    <a:pt x="22784" y="45980"/>
                    <a:pt x="22950" y="46013"/>
                  </a:cubicBezTo>
                  <a:cubicBezTo>
                    <a:pt x="23117" y="46080"/>
                    <a:pt x="23317" y="46146"/>
                    <a:pt x="23517" y="46180"/>
                  </a:cubicBezTo>
                  <a:cubicBezTo>
                    <a:pt x="23673" y="46208"/>
                    <a:pt x="23834" y="46218"/>
                    <a:pt x="23996" y="46218"/>
                  </a:cubicBezTo>
                  <a:cubicBezTo>
                    <a:pt x="24217" y="46218"/>
                    <a:pt x="24440" y="46199"/>
                    <a:pt x="24652" y="46180"/>
                  </a:cubicBezTo>
                  <a:cubicBezTo>
                    <a:pt x="24952" y="46113"/>
                    <a:pt x="25252" y="46080"/>
                    <a:pt x="25552" y="46013"/>
                  </a:cubicBezTo>
                  <a:lnTo>
                    <a:pt x="25586" y="46013"/>
                  </a:lnTo>
                  <a:cubicBezTo>
                    <a:pt x="25586" y="46013"/>
                    <a:pt x="25619" y="45980"/>
                    <a:pt x="25619" y="45980"/>
                  </a:cubicBezTo>
                  <a:cubicBezTo>
                    <a:pt x="25986" y="45913"/>
                    <a:pt x="26353" y="45846"/>
                    <a:pt x="26720" y="45846"/>
                  </a:cubicBezTo>
                  <a:cubicBezTo>
                    <a:pt x="26803" y="45830"/>
                    <a:pt x="26878" y="45821"/>
                    <a:pt x="26953" y="45821"/>
                  </a:cubicBezTo>
                  <a:cubicBezTo>
                    <a:pt x="27028" y="45821"/>
                    <a:pt x="27103" y="45830"/>
                    <a:pt x="27187" y="45846"/>
                  </a:cubicBezTo>
                  <a:cubicBezTo>
                    <a:pt x="27320" y="45846"/>
                    <a:pt x="27420" y="45846"/>
                    <a:pt x="27554" y="45880"/>
                  </a:cubicBezTo>
                  <a:cubicBezTo>
                    <a:pt x="27821" y="45946"/>
                    <a:pt x="28054" y="46013"/>
                    <a:pt x="28321" y="46113"/>
                  </a:cubicBezTo>
                  <a:cubicBezTo>
                    <a:pt x="28588" y="46180"/>
                    <a:pt x="28821" y="46280"/>
                    <a:pt x="29088" y="46380"/>
                  </a:cubicBezTo>
                  <a:cubicBezTo>
                    <a:pt x="29422" y="46513"/>
                    <a:pt x="29722" y="46647"/>
                    <a:pt x="30022" y="46747"/>
                  </a:cubicBezTo>
                  <a:cubicBezTo>
                    <a:pt x="30322" y="46814"/>
                    <a:pt x="30656" y="46914"/>
                    <a:pt x="30956" y="46947"/>
                  </a:cubicBezTo>
                  <a:cubicBezTo>
                    <a:pt x="31190" y="46980"/>
                    <a:pt x="31423" y="47014"/>
                    <a:pt x="31690" y="47014"/>
                  </a:cubicBezTo>
                  <a:cubicBezTo>
                    <a:pt x="31757" y="47014"/>
                    <a:pt x="31857" y="47014"/>
                    <a:pt x="31957" y="46980"/>
                  </a:cubicBezTo>
                  <a:cubicBezTo>
                    <a:pt x="32324" y="46980"/>
                    <a:pt x="32691" y="46914"/>
                    <a:pt x="33058" y="46780"/>
                  </a:cubicBezTo>
                  <a:cubicBezTo>
                    <a:pt x="33258" y="46714"/>
                    <a:pt x="33458" y="46647"/>
                    <a:pt x="33625" y="46547"/>
                  </a:cubicBezTo>
                  <a:cubicBezTo>
                    <a:pt x="33791" y="46447"/>
                    <a:pt x="33958" y="46380"/>
                    <a:pt x="34125" y="46280"/>
                  </a:cubicBezTo>
                  <a:cubicBezTo>
                    <a:pt x="34258" y="46180"/>
                    <a:pt x="34425" y="46046"/>
                    <a:pt x="34559" y="45946"/>
                  </a:cubicBezTo>
                  <a:cubicBezTo>
                    <a:pt x="34725" y="45813"/>
                    <a:pt x="34859" y="45646"/>
                    <a:pt x="35026" y="45513"/>
                  </a:cubicBezTo>
                  <a:cubicBezTo>
                    <a:pt x="35159" y="45346"/>
                    <a:pt x="35259" y="45212"/>
                    <a:pt x="35359" y="45012"/>
                  </a:cubicBezTo>
                  <a:cubicBezTo>
                    <a:pt x="35459" y="44879"/>
                    <a:pt x="35559" y="44712"/>
                    <a:pt x="35626" y="44545"/>
                  </a:cubicBezTo>
                  <a:cubicBezTo>
                    <a:pt x="35793" y="44178"/>
                    <a:pt x="35860" y="43811"/>
                    <a:pt x="35893" y="43445"/>
                  </a:cubicBezTo>
                  <a:cubicBezTo>
                    <a:pt x="35926" y="43078"/>
                    <a:pt x="35926" y="42711"/>
                    <a:pt x="35926" y="42344"/>
                  </a:cubicBezTo>
                  <a:cubicBezTo>
                    <a:pt x="35926" y="41977"/>
                    <a:pt x="35893" y="41610"/>
                    <a:pt x="35826" y="41210"/>
                  </a:cubicBezTo>
                  <a:cubicBezTo>
                    <a:pt x="35793" y="40876"/>
                    <a:pt x="35760" y="40542"/>
                    <a:pt x="35726" y="40209"/>
                  </a:cubicBezTo>
                  <a:cubicBezTo>
                    <a:pt x="35693" y="39942"/>
                    <a:pt x="35693" y="39675"/>
                    <a:pt x="35726" y="39375"/>
                  </a:cubicBezTo>
                  <a:cubicBezTo>
                    <a:pt x="35726" y="39175"/>
                    <a:pt x="35760" y="38941"/>
                    <a:pt x="35793" y="38741"/>
                  </a:cubicBezTo>
                  <a:cubicBezTo>
                    <a:pt x="35793" y="38541"/>
                    <a:pt x="35860" y="38341"/>
                    <a:pt x="35893" y="38141"/>
                  </a:cubicBezTo>
                  <a:cubicBezTo>
                    <a:pt x="36026" y="37440"/>
                    <a:pt x="36227" y="36740"/>
                    <a:pt x="36260" y="36006"/>
                  </a:cubicBezTo>
                  <a:cubicBezTo>
                    <a:pt x="36293" y="35639"/>
                    <a:pt x="36327" y="35272"/>
                    <a:pt x="36293" y="34905"/>
                  </a:cubicBezTo>
                  <a:cubicBezTo>
                    <a:pt x="36293" y="34538"/>
                    <a:pt x="36260" y="34138"/>
                    <a:pt x="36193" y="33771"/>
                  </a:cubicBezTo>
                  <a:cubicBezTo>
                    <a:pt x="36126" y="33604"/>
                    <a:pt x="36093" y="33437"/>
                    <a:pt x="36060" y="33271"/>
                  </a:cubicBezTo>
                  <a:cubicBezTo>
                    <a:pt x="35993" y="33104"/>
                    <a:pt x="35926" y="32937"/>
                    <a:pt x="35860" y="32770"/>
                  </a:cubicBezTo>
                  <a:cubicBezTo>
                    <a:pt x="35726" y="32437"/>
                    <a:pt x="35559" y="32136"/>
                    <a:pt x="35393" y="31803"/>
                  </a:cubicBezTo>
                  <a:cubicBezTo>
                    <a:pt x="35192" y="31503"/>
                    <a:pt x="34992" y="31202"/>
                    <a:pt x="34759" y="30936"/>
                  </a:cubicBezTo>
                  <a:cubicBezTo>
                    <a:pt x="34559" y="30635"/>
                    <a:pt x="34292" y="30402"/>
                    <a:pt x="34025" y="30135"/>
                  </a:cubicBezTo>
                  <a:cubicBezTo>
                    <a:pt x="33758" y="29902"/>
                    <a:pt x="33491" y="29668"/>
                    <a:pt x="33191" y="29468"/>
                  </a:cubicBezTo>
                  <a:cubicBezTo>
                    <a:pt x="32924" y="29234"/>
                    <a:pt x="32691" y="29034"/>
                    <a:pt x="32424" y="28834"/>
                  </a:cubicBezTo>
                  <a:cubicBezTo>
                    <a:pt x="32257" y="28667"/>
                    <a:pt x="32124" y="28534"/>
                    <a:pt x="31957" y="28367"/>
                  </a:cubicBezTo>
                  <a:cubicBezTo>
                    <a:pt x="31890" y="28267"/>
                    <a:pt x="31790" y="28167"/>
                    <a:pt x="31723" y="28034"/>
                  </a:cubicBezTo>
                  <a:cubicBezTo>
                    <a:pt x="31456" y="27667"/>
                    <a:pt x="31256" y="27266"/>
                    <a:pt x="31056" y="26899"/>
                  </a:cubicBezTo>
                  <a:cubicBezTo>
                    <a:pt x="30823" y="26499"/>
                    <a:pt x="30556" y="26099"/>
                    <a:pt x="30289" y="25732"/>
                  </a:cubicBezTo>
                  <a:cubicBezTo>
                    <a:pt x="30089" y="25432"/>
                    <a:pt x="29822" y="25165"/>
                    <a:pt x="29588" y="24898"/>
                  </a:cubicBezTo>
                  <a:cubicBezTo>
                    <a:pt x="29355" y="24664"/>
                    <a:pt x="29088" y="24398"/>
                    <a:pt x="28788" y="24197"/>
                  </a:cubicBezTo>
                  <a:cubicBezTo>
                    <a:pt x="28488" y="23931"/>
                    <a:pt x="28187" y="23730"/>
                    <a:pt x="27821" y="23530"/>
                  </a:cubicBezTo>
                  <a:cubicBezTo>
                    <a:pt x="27487" y="23364"/>
                    <a:pt x="27120" y="23197"/>
                    <a:pt x="26753" y="23097"/>
                  </a:cubicBezTo>
                  <a:cubicBezTo>
                    <a:pt x="26420" y="22997"/>
                    <a:pt x="26086" y="22897"/>
                    <a:pt x="25719" y="22830"/>
                  </a:cubicBezTo>
                  <a:cubicBezTo>
                    <a:pt x="25352" y="22763"/>
                    <a:pt x="25019" y="22696"/>
                    <a:pt x="24652" y="22630"/>
                  </a:cubicBezTo>
                  <a:cubicBezTo>
                    <a:pt x="24318" y="22596"/>
                    <a:pt x="23984" y="22530"/>
                    <a:pt x="23651" y="22496"/>
                  </a:cubicBezTo>
                  <a:cubicBezTo>
                    <a:pt x="23317" y="22430"/>
                    <a:pt x="22984" y="22396"/>
                    <a:pt x="22650" y="22329"/>
                  </a:cubicBezTo>
                  <a:cubicBezTo>
                    <a:pt x="22583" y="22329"/>
                    <a:pt x="22517" y="22296"/>
                    <a:pt x="22450" y="22296"/>
                  </a:cubicBezTo>
                  <a:cubicBezTo>
                    <a:pt x="21916" y="22163"/>
                    <a:pt x="21416" y="22063"/>
                    <a:pt x="20882" y="21996"/>
                  </a:cubicBezTo>
                  <a:cubicBezTo>
                    <a:pt x="20916" y="21963"/>
                    <a:pt x="20949" y="21963"/>
                    <a:pt x="20949" y="21929"/>
                  </a:cubicBezTo>
                  <a:cubicBezTo>
                    <a:pt x="21950" y="21129"/>
                    <a:pt x="22583" y="19961"/>
                    <a:pt x="23217" y="18860"/>
                  </a:cubicBezTo>
                  <a:cubicBezTo>
                    <a:pt x="23584" y="18193"/>
                    <a:pt x="23951" y="17559"/>
                    <a:pt x="24185" y="16859"/>
                  </a:cubicBezTo>
                  <a:cubicBezTo>
                    <a:pt x="24318" y="16559"/>
                    <a:pt x="24418" y="16225"/>
                    <a:pt x="24485" y="15892"/>
                  </a:cubicBezTo>
                  <a:cubicBezTo>
                    <a:pt x="24552" y="15558"/>
                    <a:pt x="24618" y="15224"/>
                    <a:pt x="24685" y="14891"/>
                  </a:cubicBezTo>
                  <a:cubicBezTo>
                    <a:pt x="24752" y="14224"/>
                    <a:pt x="24752" y="13556"/>
                    <a:pt x="24718" y="12856"/>
                  </a:cubicBezTo>
                  <a:cubicBezTo>
                    <a:pt x="24718" y="12489"/>
                    <a:pt x="24685" y="12122"/>
                    <a:pt x="24652" y="11789"/>
                  </a:cubicBezTo>
                  <a:cubicBezTo>
                    <a:pt x="24618" y="11455"/>
                    <a:pt x="24585" y="11155"/>
                    <a:pt x="24518" y="10821"/>
                  </a:cubicBezTo>
                  <a:cubicBezTo>
                    <a:pt x="24451" y="10488"/>
                    <a:pt x="24318" y="10121"/>
                    <a:pt x="24218" y="9787"/>
                  </a:cubicBezTo>
                  <a:cubicBezTo>
                    <a:pt x="24085" y="9487"/>
                    <a:pt x="23951" y="9187"/>
                    <a:pt x="23818" y="8886"/>
                  </a:cubicBezTo>
                  <a:cubicBezTo>
                    <a:pt x="23484" y="8219"/>
                    <a:pt x="23084" y="7619"/>
                    <a:pt x="22650" y="7052"/>
                  </a:cubicBezTo>
                  <a:cubicBezTo>
                    <a:pt x="21859" y="6029"/>
                    <a:pt x="20839" y="5137"/>
                    <a:pt x="19978" y="4150"/>
                  </a:cubicBezTo>
                  <a:lnTo>
                    <a:pt x="19978" y="4150"/>
                  </a:lnTo>
                  <a:cubicBezTo>
                    <a:pt x="19982" y="4158"/>
                    <a:pt x="19982" y="4167"/>
                    <a:pt x="19982" y="4183"/>
                  </a:cubicBezTo>
                  <a:cubicBezTo>
                    <a:pt x="19181" y="3249"/>
                    <a:pt x="18414" y="2315"/>
                    <a:pt x="17480" y="1548"/>
                  </a:cubicBezTo>
                  <a:cubicBezTo>
                    <a:pt x="17346" y="1448"/>
                    <a:pt x="17213" y="1348"/>
                    <a:pt x="17080" y="1281"/>
                  </a:cubicBezTo>
                  <a:cubicBezTo>
                    <a:pt x="16946" y="1181"/>
                    <a:pt x="16779" y="1081"/>
                    <a:pt x="16613" y="981"/>
                  </a:cubicBezTo>
                  <a:cubicBezTo>
                    <a:pt x="16279" y="781"/>
                    <a:pt x="15945" y="614"/>
                    <a:pt x="15578" y="480"/>
                  </a:cubicBezTo>
                  <a:cubicBezTo>
                    <a:pt x="14911" y="247"/>
                    <a:pt x="14211" y="147"/>
                    <a:pt x="13510" y="80"/>
                  </a:cubicBezTo>
                  <a:cubicBezTo>
                    <a:pt x="12998" y="31"/>
                    <a:pt x="12485" y="0"/>
                    <a:pt x="1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4278225" y="2629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4064750" y="2472000"/>
              <a:ext cx="226000" cy="191200"/>
            </a:xfrm>
            <a:custGeom>
              <a:avLst/>
              <a:gdLst/>
              <a:ahLst/>
              <a:cxnLst/>
              <a:rect l="l" t="t" r="r" b="b"/>
              <a:pathLst>
                <a:path w="9040" h="7648" extrusionOk="0">
                  <a:moveTo>
                    <a:pt x="212" y="0"/>
                  </a:moveTo>
                  <a:cubicBezTo>
                    <a:pt x="132" y="0"/>
                    <a:pt x="61" y="55"/>
                    <a:pt x="33" y="109"/>
                  </a:cubicBezTo>
                  <a:cubicBezTo>
                    <a:pt x="0" y="209"/>
                    <a:pt x="33" y="309"/>
                    <a:pt x="134" y="343"/>
                  </a:cubicBezTo>
                  <a:cubicBezTo>
                    <a:pt x="167" y="376"/>
                    <a:pt x="234" y="409"/>
                    <a:pt x="267" y="409"/>
                  </a:cubicBezTo>
                  <a:cubicBezTo>
                    <a:pt x="334" y="409"/>
                    <a:pt x="400" y="443"/>
                    <a:pt x="467" y="443"/>
                  </a:cubicBezTo>
                  <a:cubicBezTo>
                    <a:pt x="601" y="476"/>
                    <a:pt x="734" y="509"/>
                    <a:pt x="901" y="543"/>
                  </a:cubicBezTo>
                  <a:cubicBezTo>
                    <a:pt x="1001" y="576"/>
                    <a:pt x="1134" y="576"/>
                    <a:pt x="1234" y="609"/>
                  </a:cubicBezTo>
                  <a:cubicBezTo>
                    <a:pt x="1368" y="643"/>
                    <a:pt x="1501" y="676"/>
                    <a:pt x="1601" y="709"/>
                  </a:cubicBezTo>
                  <a:cubicBezTo>
                    <a:pt x="1901" y="810"/>
                    <a:pt x="2168" y="943"/>
                    <a:pt x="2469" y="1076"/>
                  </a:cubicBezTo>
                  <a:cubicBezTo>
                    <a:pt x="2769" y="1243"/>
                    <a:pt x="3069" y="1410"/>
                    <a:pt x="3369" y="1610"/>
                  </a:cubicBezTo>
                  <a:cubicBezTo>
                    <a:pt x="3636" y="1810"/>
                    <a:pt x="3936" y="2010"/>
                    <a:pt x="4170" y="2244"/>
                  </a:cubicBezTo>
                  <a:cubicBezTo>
                    <a:pt x="4270" y="2311"/>
                    <a:pt x="4370" y="2411"/>
                    <a:pt x="4470" y="2511"/>
                  </a:cubicBezTo>
                  <a:cubicBezTo>
                    <a:pt x="4637" y="2678"/>
                    <a:pt x="4770" y="2844"/>
                    <a:pt x="4904" y="2978"/>
                  </a:cubicBezTo>
                  <a:cubicBezTo>
                    <a:pt x="5070" y="3145"/>
                    <a:pt x="5204" y="3278"/>
                    <a:pt x="5371" y="3445"/>
                  </a:cubicBezTo>
                  <a:cubicBezTo>
                    <a:pt x="5537" y="3612"/>
                    <a:pt x="5738" y="3745"/>
                    <a:pt x="5938" y="3912"/>
                  </a:cubicBezTo>
                  <a:cubicBezTo>
                    <a:pt x="6138" y="4079"/>
                    <a:pt x="6305" y="4212"/>
                    <a:pt x="6505" y="4379"/>
                  </a:cubicBezTo>
                  <a:cubicBezTo>
                    <a:pt x="6505" y="4412"/>
                    <a:pt x="6538" y="4412"/>
                    <a:pt x="6538" y="4412"/>
                  </a:cubicBezTo>
                  <a:cubicBezTo>
                    <a:pt x="6672" y="4546"/>
                    <a:pt x="6805" y="4679"/>
                    <a:pt x="6938" y="4812"/>
                  </a:cubicBezTo>
                  <a:cubicBezTo>
                    <a:pt x="7139" y="5046"/>
                    <a:pt x="7305" y="5279"/>
                    <a:pt x="7472" y="5480"/>
                  </a:cubicBezTo>
                  <a:cubicBezTo>
                    <a:pt x="7672" y="5813"/>
                    <a:pt x="7872" y="6147"/>
                    <a:pt x="8039" y="6514"/>
                  </a:cubicBezTo>
                  <a:cubicBezTo>
                    <a:pt x="8106" y="6647"/>
                    <a:pt x="8173" y="6814"/>
                    <a:pt x="8239" y="6981"/>
                  </a:cubicBezTo>
                  <a:cubicBezTo>
                    <a:pt x="8339" y="7147"/>
                    <a:pt x="8406" y="7314"/>
                    <a:pt x="8473" y="7481"/>
                  </a:cubicBezTo>
                  <a:cubicBezTo>
                    <a:pt x="8540" y="7581"/>
                    <a:pt x="8640" y="7648"/>
                    <a:pt x="8740" y="7648"/>
                  </a:cubicBezTo>
                  <a:cubicBezTo>
                    <a:pt x="8773" y="7648"/>
                    <a:pt x="8806" y="7648"/>
                    <a:pt x="8840" y="7614"/>
                  </a:cubicBezTo>
                  <a:cubicBezTo>
                    <a:pt x="8973" y="7548"/>
                    <a:pt x="9040" y="7381"/>
                    <a:pt x="9007" y="7247"/>
                  </a:cubicBezTo>
                  <a:cubicBezTo>
                    <a:pt x="8940" y="7081"/>
                    <a:pt x="8840" y="6914"/>
                    <a:pt x="8773" y="6747"/>
                  </a:cubicBezTo>
                  <a:cubicBezTo>
                    <a:pt x="8706" y="6580"/>
                    <a:pt x="8640" y="6447"/>
                    <a:pt x="8540" y="6280"/>
                  </a:cubicBezTo>
                  <a:cubicBezTo>
                    <a:pt x="8439" y="6047"/>
                    <a:pt x="8306" y="5846"/>
                    <a:pt x="8206" y="5613"/>
                  </a:cubicBezTo>
                  <a:cubicBezTo>
                    <a:pt x="8073" y="5379"/>
                    <a:pt x="7939" y="5179"/>
                    <a:pt x="7772" y="4979"/>
                  </a:cubicBezTo>
                  <a:cubicBezTo>
                    <a:pt x="7639" y="4779"/>
                    <a:pt x="7472" y="4579"/>
                    <a:pt x="7305" y="4379"/>
                  </a:cubicBezTo>
                  <a:cubicBezTo>
                    <a:pt x="7139" y="4212"/>
                    <a:pt x="6938" y="4045"/>
                    <a:pt x="6772" y="3912"/>
                  </a:cubicBezTo>
                  <a:cubicBezTo>
                    <a:pt x="6405" y="3612"/>
                    <a:pt x="6004" y="3345"/>
                    <a:pt x="5637" y="3044"/>
                  </a:cubicBezTo>
                  <a:cubicBezTo>
                    <a:pt x="5471" y="2878"/>
                    <a:pt x="5337" y="2744"/>
                    <a:pt x="5170" y="2577"/>
                  </a:cubicBezTo>
                  <a:cubicBezTo>
                    <a:pt x="5004" y="2411"/>
                    <a:pt x="4870" y="2244"/>
                    <a:pt x="4703" y="2110"/>
                  </a:cubicBezTo>
                  <a:cubicBezTo>
                    <a:pt x="4537" y="1944"/>
                    <a:pt x="4337" y="1777"/>
                    <a:pt x="4136" y="1643"/>
                  </a:cubicBezTo>
                  <a:cubicBezTo>
                    <a:pt x="3936" y="1477"/>
                    <a:pt x="3736" y="1343"/>
                    <a:pt x="3536" y="1210"/>
                  </a:cubicBezTo>
                  <a:cubicBezTo>
                    <a:pt x="3336" y="1076"/>
                    <a:pt x="3102" y="943"/>
                    <a:pt x="2902" y="843"/>
                  </a:cubicBezTo>
                  <a:cubicBezTo>
                    <a:pt x="2469" y="609"/>
                    <a:pt x="2002" y="409"/>
                    <a:pt x="1535" y="276"/>
                  </a:cubicBezTo>
                  <a:cubicBezTo>
                    <a:pt x="1334" y="209"/>
                    <a:pt x="1101" y="176"/>
                    <a:pt x="867" y="109"/>
                  </a:cubicBezTo>
                  <a:cubicBezTo>
                    <a:pt x="667" y="76"/>
                    <a:pt x="467" y="42"/>
                    <a:pt x="234" y="9"/>
                  </a:cubicBezTo>
                  <a:lnTo>
                    <a:pt x="267" y="9"/>
                  </a:lnTo>
                  <a:cubicBezTo>
                    <a:pt x="249" y="3"/>
                    <a:pt x="23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3980525" y="2556450"/>
              <a:ext cx="364450" cy="432825"/>
            </a:xfrm>
            <a:custGeom>
              <a:avLst/>
              <a:gdLst/>
              <a:ahLst/>
              <a:cxnLst/>
              <a:rect l="l" t="t" r="r" b="b"/>
              <a:pathLst>
                <a:path w="14578" h="17313" extrusionOk="0">
                  <a:moveTo>
                    <a:pt x="1067" y="0"/>
                  </a:moveTo>
                  <a:cubicBezTo>
                    <a:pt x="1001" y="0"/>
                    <a:pt x="967" y="33"/>
                    <a:pt x="934" y="100"/>
                  </a:cubicBezTo>
                  <a:lnTo>
                    <a:pt x="901" y="100"/>
                  </a:lnTo>
                  <a:cubicBezTo>
                    <a:pt x="901" y="133"/>
                    <a:pt x="901" y="167"/>
                    <a:pt x="867" y="200"/>
                  </a:cubicBezTo>
                  <a:cubicBezTo>
                    <a:pt x="867" y="267"/>
                    <a:pt x="834" y="334"/>
                    <a:pt x="834" y="400"/>
                  </a:cubicBezTo>
                  <a:cubicBezTo>
                    <a:pt x="767" y="567"/>
                    <a:pt x="734" y="734"/>
                    <a:pt x="701" y="867"/>
                  </a:cubicBezTo>
                  <a:cubicBezTo>
                    <a:pt x="600" y="1201"/>
                    <a:pt x="467" y="1501"/>
                    <a:pt x="367" y="1835"/>
                  </a:cubicBezTo>
                  <a:cubicBezTo>
                    <a:pt x="234" y="2302"/>
                    <a:pt x="133" y="2769"/>
                    <a:pt x="67" y="3236"/>
                  </a:cubicBezTo>
                  <a:cubicBezTo>
                    <a:pt x="33" y="3469"/>
                    <a:pt x="33" y="3736"/>
                    <a:pt x="0" y="3970"/>
                  </a:cubicBezTo>
                  <a:cubicBezTo>
                    <a:pt x="0" y="4203"/>
                    <a:pt x="33" y="4470"/>
                    <a:pt x="67" y="4703"/>
                  </a:cubicBezTo>
                  <a:cubicBezTo>
                    <a:pt x="100" y="4837"/>
                    <a:pt x="100" y="4970"/>
                    <a:pt x="133" y="5070"/>
                  </a:cubicBezTo>
                  <a:cubicBezTo>
                    <a:pt x="167" y="5204"/>
                    <a:pt x="200" y="5337"/>
                    <a:pt x="267" y="5471"/>
                  </a:cubicBezTo>
                  <a:cubicBezTo>
                    <a:pt x="334" y="5704"/>
                    <a:pt x="467" y="5904"/>
                    <a:pt x="600" y="6138"/>
                  </a:cubicBezTo>
                  <a:cubicBezTo>
                    <a:pt x="701" y="6338"/>
                    <a:pt x="834" y="6538"/>
                    <a:pt x="967" y="6738"/>
                  </a:cubicBezTo>
                  <a:cubicBezTo>
                    <a:pt x="1101" y="6905"/>
                    <a:pt x="1234" y="7105"/>
                    <a:pt x="1334" y="7339"/>
                  </a:cubicBezTo>
                  <a:cubicBezTo>
                    <a:pt x="1434" y="7539"/>
                    <a:pt x="1501" y="7739"/>
                    <a:pt x="1601" y="7939"/>
                  </a:cubicBezTo>
                  <a:cubicBezTo>
                    <a:pt x="1668" y="8206"/>
                    <a:pt x="1735" y="8439"/>
                    <a:pt x="1801" y="8673"/>
                  </a:cubicBezTo>
                  <a:cubicBezTo>
                    <a:pt x="1901" y="9140"/>
                    <a:pt x="2001" y="9574"/>
                    <a:pt x="2102" y="10041"/>
                  </a:cubicBezTo>
                  <a:cubicBezTo>
                    <a:pt x="2235" y="10508"/>
                    <a:pt x="2402" y="10975"/>
                    <a:pt x="2602" y="11408"/>
                  </a:cubicBezTo>
                  <a:cubicBezTo>
                    <a:pt x="2702" y="11642"/>
                    <a:pt x="2802" y="11875"/>
                    <a:pt x="2902" y="12075"/>
                  </a:cubicBezTo>
                  <a:cubicBezTo>
                    <a:pt x="3036" y="12309"/>
                    <a:pt x="3169" y="12509"/>
                    <a:pt x="3302" y="12709"/>
                  </a:cubicBezTo>
                  <a:cubicBezTo>
                    <a:pt x="3603" y="13109"/>
                    <a:pt x="3936" y="13510"/>
                    <a:pt x="4370" y="13777"/>
                  </a:cubicBezTo>
                  <a:cubicBezTo>
                    <a:pt x="4470" y="13843"/>
                    <a:pt x="4537" y="13910"/>
                    <a:pt x="4670" y="13943"/>
                  </a:cubicBezTo>
                  <a:cubicBezTo>
                    <a:pt x="4770" y="14010"/>
                    <a:pt x="4870" y="14043"/>
                    <a:pt x="5004" y="14110"/>
                  </a:cubicBezTo>
                  <a:cubicBezTo>
                    <a:pt x="5204" y="14177"/>
                    <a:pt x="5437" y="14210"/>
                    <a:pt x="5671" y="14244"/>
                  </a:cubicBezTo>
                  <a:cubicBezTo>
                    <a:pt x="6104" y="14310"/>
                    <a:pt x="6571" y="14344"/>
                    <a:pt x="7005" y="14377"/>
                  </a:cubicBezTo>
                  <a:cubicBezTo>
                    <a:pt x="7239" y="14377"/>
                    <a:pt x="7472" y="14410"/>
                    <a:pt x="7706" y="14444"/>
                  </a:cubicBezTo>
                  <a:cubicBezTo>
                    <a:pt x="7872" y="14510"/>
                    <a:pt x="8072" y="14544"/>
                    <a:pt x="8273" y="14611"/>
                  </a:cubicBezTo>
                  <a:cubicBezTo>
                    <a:pt x="8373" y="14644"/>
                    <a:pt x="8473" y="14677"/>
                    <a:pt x="8573" y="14744"/>
                  </a:cubicBezTo>
                  <a:cubicBezTo>
                    <a:pt x="8740" y="14811"/>
                    <a:pt x="8906" y="14911"/>
                    <a:pt x="9040" y="15011"/>
                  </a:cubicBezTo>
                  <a:cubicBezTo>
                    <a:pt x="9440" y="15278"/>
                    <a:pt x="9807" y="15578"/>
                    <a:pt x="10207" y="15878"/>
                  </a:cubicBezTo>
                  <a:cubicBezTo>
                    <a:pt x="10407" y="16012"/>
                    <a:pt x="10608" y="16145"/>
                    <a:pt x="10841" y="16278"/>
                  </a:cubicBezTo>
                  <a:cubicBezTo>
                    <a:pt x="11041" y="16378"/>
                    <a:pt x="11275" y="16479"/>
                    <a:pt x="11508" y="16545"/>
                  </a:cubicBezTo>
                  <a:cubicBezTo>
                    <a:pt x="11742" y="16612"/>
                    <a:pt x="11975" y="16679"/>
                    <a:pt x="12209" y="16712"/>
                  </a:cubicBezTo>
                  <a:cubicBezTo>
                    <a:pt x="12442" y="16745"/>
                    <a:pt x="12676" y="16812"/>
                    <a:pt x="12876" y="16845"/>
                  </a:cubicBezTo>
                  <a:cubicBezTo>
                    <a:pt x="13109" y="16879"/>
                    <a:pt x="13343" y="16946"/>
                    <a:pt x="13543" y="17012"/>
                  </a:cubicBezTo>
                  <a:cubicBezTo>
                    <a:pt x="13676" y="17079"/>
                    <a:pt x="13810" y="17112"/>
                    <a:pt x="13943" y="17179"/>
                  </a:cubicBezTo>
                  <a:cubicBezTo>
                    <a:pt x="14010" y="17212"/>
                    <a:pt x="14077" y="17246"/>
                    <a:pt x="14110" y="17279"/>
                  </a:cubicBezTo>
                  <a:cubicBezTo>
                    <a:pt x="14177" y="17279"/>
                    <a:pt x="14210" y="17312"/>
                    <a:pt x="14244" y="17312"/>
                  </a:cubicBezTo>
                  <a:cubicBezTo>
                    <a:pt x="14277" y="17312"/>
                    <a:pt x="14310" y="17279"/>
                    <a:pt x="14344" y="17279"/>
                  </a:cubicBezTo>
                  <a:cubicBezTo>
                    <a:pt x="14410" y="17246"/>
                    <a:pt x="14477" y="17212"/>
                    <a:pt x="14510" y="17146"/>
                  </a:cubicBezTo>
                  <a:cubicBezTo>
                    <a:pt x="14577" y="17012"/>
                    <a:pt x="14544" y="16845"/>
                    <a:pt x="14410" y="16779"/>
                  </a:cubicBezTo>
                  <a:cubicBezTo>
                    <a:pt x="14377" y="16712"/>
                    <a:pt x="14310" y="16679"/>
                    <a:pt x="14244" y="16645"/>
                  </a:cubicBezTo>
                  <a:cubicBezTo>
                    <a:pt x="14177" y="16645"/>
                    <a:pt x="14143" y="16612"/>
                    <a:pt x="14110" y="16612"/>
                  </a:cubicBezTo>
                  <a:cubicBezTo>
                    <a:pt x="14010" y="16545"/>
                    <a:pt x="13910" y="16512"/>
                    <a:pt x="13810" y="16479"/>
                  </a:cubicBezTo>
                  <a:cubicBezTo>
                    <a:pt x="13610" y="16412"/>
                    <a:pt x="13410" y="16345"/>
                    <a:pt x="13209" y="16312"/>
                  </a:cubicBezTo>
                  <a:cubicBezTo>
                    <a:pt x="12976" y="16278"/>
                    <a:pt x="12776" y="16212"/>
                    <a:pt x="12542" y="16212"/>
                  </a:cubicBezTo>
                  <a:cubicBezTo>
                    <a:pt x="12342" y="16178"/>
                    <a:pt x="12142" y="16145"/>
                    <a:pt x="11909" y="16078"/>
                  </a:cubicBezTo>
                  <a:cubicBezTo>
                    <a:pt x="11808" y="16078"/>
                    <a:pt x="11708" y="16045"/>
                    <a:pt x="11608" y="16012"/>
                  </a:cubicBezTo>
                  <a:cubicBezTo>
                    <a:pt x="11442" y="15945"/>
                    <a:pt x="11275" y="15878"/>
                    <a:pt x="11108" y="15811"/>
                  </a:cubicBezTo>
                  <a:cubicBezTo>
                    <a:pt x="11108" y="15811"/>
                    <a:pt x="11108" y="15811"/>
                    <a:pt x="11075" y="15778"/>
                  </a:cubicBezTo>
                  <a:cubicBezTo>
                    <a:pt x="10941" y="15711"/>
                    <a:pt x="10808" y="15645"/>
                    <a:pt x="10641" y="15545"/>
                  </a:cubicBezTo>
                  <a:cubicBezTo>
                    <a:pt x="10107" y="15178"/>
                    <a:pt x="9607" y="14711"/>
                    <a:pt x="9040" y="14410"/>
                  </a:cubicBezTo>
                  <a:cubicBezTo>
                    <a:pt x="8806" y="14277"/>
                    <a:pt x="8606" y="14177"/>
                    <a:pt x="8373" y="14110"/>
                  </a:cubicBezTo>
                  <a:cubicBezTo>
                    <a:pt x="8139" y="14010"/>
                    <a:pt x="7906" y="13977"/>
                    <a:pt x="7672" y="13910"/>
                  </a:cubicBezTo>
                  <a:cubicBezTo>
                    <a:pt x="7439" y="13877"/>
                    <a:pt x="7172" y="13843"/>
                    <a:pt x="6938" y="13843"/>
                  </a:cubicBezTo>
                  <a:cubicBezTo>
                    <a:pt x="6705" y="13810"/>
                    <a:pt x="6471" y="13810"/>
                    <a:pt x="6204" y="13810"/>
                  </a:cubicBezTo>
                  <a:cubicBezTo>
                    <a:pt x="6104" y="13777"/>
                    <a:pt x="5971" y="13777"/>
                    <a:pt x="5871" y="13777"/>
                  </a:cubicBezTo>
                  <a:cubicBezTo>
                    <a:pt x="5737" y="13743"/>
                    <a:pt x="5637" y="13743"/>
                    <a:pt x="5504" y="13710"/>
                  </a:cubicBezTo>
                  <a:cubicBezTo>
                    <a:pt x="5371" y="13677"/>
                    <a:pt x="5237" y="13643"/>
                    <a:pt x="5104" y="13610"/>
                  </a:cubicBezTo>
                  <a:cubicBezTo>
                    <a:pt x="5037" y="13576"/>
                    <a:pt x="4937" y="13543"/>
                    <a:pt x="4870" y="13476"/>
                  </a:cubicBezTo>
                  <a:cubicBezTo>
                    <a:pt x="4803" y="13476"/>
                    <a:pt x="4770" y="13443"/>
                    <a:pt x="4703" y="13410"/>
                  </a:cubicBezTo>
                  <a:cubicBezTo>
                    <a:pt x="4570" y="13310"/>
                    <a:pt x="4470" y="13210"/>
                    <a:pt x="4336" y="13109"/>
                  </a:cubicBezTo>
                  <a:cubicBezTo>
                    <a:pt x="4236" y="13009"/>
                    <a:pt x="4136" y="12909"/>
                    <a:pt x="4003" y="12776"/>
                  </a:cubicBezTo>
                  <a:cubicBezTo>
                    <a:pt x="3903" y="12642"/>
                    <a:pt x="3769" y="12509"/>
                    <a:pt x="3669" y="12342"/>
                  </a:cubicBezTo>
                  <a:cubicBezTo>
                    <a:pt x="3536" y="12142"/>
                    <a:pt x="3402" y="11909"/>
                    <a:pt x="3302" y="11708"/>
                  </a:cubicBezTo>
                  <a:cubicBezTo>
                    <a:pt x="3102" y="11308"/>
                    <a:pt x="2935" y="10908"/>
                    <a:pt x="2802" y="10508"/>
                  </a:cubicBezTo>
                  <a:cubicBezTo>
                    <a:pt x="2669" y="10107"/>
                    <a:pt x="2535" y="9707"/>
                    <a:pt x="2435" y="9307"/>
                  </a:cubicBezTo>
                  <a:cubicBezTo>
                    <a:pt x="2335" y="8873"/>
                    <a:pt x="2235" y="8473"/>
                    <a:pt x="2102" y="8072"/>
                  </a:cubicBezTo>
                  <a:cubicBezTo>
                    <a:pt x="2035" y="7839"/>
                    <a:pt x="1968" y="7639"/>
                    <a:pt x="1868" y="7405"/>
                  </a:cubicBezTo>
                  <a:cubicBezTo>
                    <a:pt x="1768" y="7205"/>
                    <a:pt x="1635" y="6972"/>
                    <a:pt x="1501" y="6772"/>
                  </a:cubicBezTo>
                  <a:cubicBezTo>
                    <a:pt x="1368" y="6571"/>
                    <a:pt x="1234" y="6371"/>
                    <a:pt x="1101" y="6171"/>
                  </a:cubicBezTo>
                  <a:cubicBezTo>
                    <a:pt x="967" y="5971"/>
                    <a:pt x="867" y="5771"/>
                    <a:pt x="767" y="5571"/>
                  </a:cubicBezTo>
                  <a:cubicBezTo>
                    <a:pt x="701" y="5471"/>
                    <a:pt x="634" y="5337"/>
                    <a:pt x="600" y="5237"/>
                  </a:cubicBezTo>
                  <a:cubicBezTo>
                    <a:pt x="567" y="5104"/>
                    <a:pt x="534" y="4970"/>
                    <a:pt x="500" y="4837"/>
                  </a:cubicBezTo>
                  <a:cubicBezTo>
                    <a:pt x="467" y="4670"/>
                    <a:pt x="434" y="4503"/>
                    <a:pt x="434" y="4336"/>
                  </a:cubicBezTo>
                  <a:cubicBezTo>
                    <a:pt x="434" y="4336"/>
                    <a:pt x="434" y="4303"/>
                    <a:pt x="434" y="4303"/>
                  </a:cubicBezTo>
                  <a:cubicBezTo>
                    <a:pt x="434" y="4303"/>
                    <a:pt x="434" y="4270"/>
                    <a:pt x="434" y="4270"/>
                  </a:cubicBezTo>
                  <a:cubicBezTo>
                    <a:pt x="400" y="4070"/>
                    <a:pt x="400" y="3869"/>
                    <a:pt x="434" y="3669"/>
                  </a:cubicBezTo>
                  <a:cubicBezTo>
                    <a:pt x="434" y="3536"/>
                    <a:pt x="467" y="3402"/>
                    <a:pt x="467" y="3236"/>
                  </a:cubicBezTo>
                  <a:cubicBezTo>
                    <a:pt x="500" y="3102"/>
                    <a:pt x="500" y="2969"/>
                    <a:pt x="534" y="2835"/>
                  </a:cubicBezTo>
                  <a:cubicBezTo>
                    <a:pt x="534" y="2802"/>
                    <a:pt x="567" y="2769"/>
                    <a:pt x="567" y="2735"/>
                  </a:cubicBezTo>
                  <a:cubicBezTo>
                    <a:pt x="600" y="2502"/>
                    <a:pt x="667" y="2268"/>
                    <a:pt x="734" y="2035"/>
                  </a:cubicBezTo>
                  <a:cubicBezTo>
                    <a:pt x="801" y="1801"/>
                    <a:pt x="901" y="1568"/>
                    <a:pt x="967" y="1334"/>
                  </a:cubicBezTo>
                  <a:cubicBezTo>
                    <a:pt x="1034" y="1134"/>
                    <a:pt x="1101" y="901"/>
                    <a:pt x="1134" y="667"/>
                  </a:cubicBezTo>
                  <a:cubicBezTo>
                    <a:pt x="1168" y="567"/>
                    <a:pt x="1201" y="434"/>
                    <a:pt x="1201" y="334"/>
                  </a:cubicBezTo>
                  <a:cubicBezTo>
                    <a:pt x="1234" y="234"/>
                    <a:pt x="1234" y="167"/>
                    <a:pt x="1201" y="100"/>
                  </a:cubicBezTo>
                  <a:cubicBezTo>
                    <a:pt x="1201" y="100"/>
                    <a:pt x="1201" y="133"/>
                    <a:pt x="1201" y="133"/>
                  </a:cubicBezTo>
                  <a:cubicBezTo>
                    <a:pt x="1201" y="67"/>
                    <a:pt x="1134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4003875" y="255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4003875" y="255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4088925" y="29008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0" y="1"/>
                    <a:pt x="0" y="1"/>
                  </a:cubicBezTo>
                  <a:cubicBezTo>
                    <a:pt x="0" y="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33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4195675" y="2846650"/>
              <a:ext cx="175975" cy="120950"/>
            </a:xfrm>
            <a:custGeom>
              <a:avLst/>
              <a:gdLst/>
              <a:ahLst/>
              <a:cxnLst/>
              <a:rect l="l" t="t" r="r" b="b"/>
              <a:pathLst>
                <a:path w="7039" h="4838" extrusionOk="0">
                  <a:moveTo>
                    <a:pt x="167" y="0"/>
                  </a:moveTo>
                  <a:cubicBezTo>
                    <a:pt x="67" y="34"/>
                    <a:pt x="0" y="167"/>
                    <a:pt x="67" y="267"/>
                  </a:cubicBezTo>
                  <a:cubicBezTo>
                    <a:pt x="100" y="334"/>
                    <a:pt x="134" y="401"/>
                    <a:pt x="167" y="434"/>
                  </a:cubicBezTo>
                  <a:cubicBezTo>
                    <a:pt x="234" y="501"/>
                    <a:pt x="300" y="601"/>
                    <a:pt x="367" y="668"/>
                  </a:cubicBezTo>
                  <a:cubicBezTo>
                    <a:pt x="534" y="801"/>
                    <a:pt x="701" y="934"/>
                    <a:pt x="901" y="1034"/>
                  </a:cubicBezTo>
                  <a:cubicBezTo>
                    <a:pt x="1101" y="1168"/>
                    <a:pt x="1301" y="1235"/>
                    <a:pt x="1501" y="1335"/>
                  </a:cubicBezTo>
                  <a:cubicBezTo>
                    <a:pt x="1701" y="1401"/>
                    <a:pt x="1902" y="1501"/>
                    <a:pt x="2068" y="1602"/>
                  </a:cubicBezTo>
                  <a:cubicBezTo>
                    <a:pt x="2235" y="1668"/>
                    <a:pt x="2402" y="1768"/>
                    <a:pt x="2569" y="1902"/>
                  </a:cubicBezTo>
                  <a:cubicBezTo>
                    <a:pt x="2669" y="1968"/>
                    <a:pt x="2769" y="2035"/>
                    <a:pt x="2869" y="2102"/>
                  </a:cubicBezTo>
                  <a:cubicBezTo>
                    <a:pt x="2969" y="2202"/>
                    <a:pt x="3069" y="2302"/>
                    <a:pt x="3169" y="2369"/>
                  </a:cubicBezTo>
                  <a:cubicBezTo>
                    <a:pt x="3236" y="2469"/>
                    <a:pt x="3336" y="2569"/>
                    <a:pt x="3436" y="2669"/>
                  </a:cubicBezTo>
                  <a:cubicBezTo>
                    <a:pt x="3736" y="3003"/>
                    <a:pt x="4070" y="3336"/>
                    <a:pt x="4470" y="3570"/>
                  </a:cubicBezTo>
                  <a:cubicBezTo>
                    <a:pt x="4837" y="3770"/>
                    <a:pt x="5237" y="3903"/>
                    <a:pt x="5604" y="4103"/>
                  </a:cubicBezTo>
                  <a:cubicBezTo>
                    <a:pt x="5738" y="4170"/>
                    <a:pt x="5871" y="4237"/>
                    <a:pt x="6004" y="4303"/>
                  </a:cubicBezTo>
                  <a:cubicBezTo>
                    <a:pt x="6105" y="4370"/>
                    <a:pt x="6171" y="4437"/>
                    <a:pt x="6271" y="4537"/>
                  </a:cubicBezTo>
                  <a:cubicBezTo>
                    <a:pt x="6371" y="4604"/>
                    <a:pt x="6471" y="4704"/>
                    <a:pt x="6572" y="4770"/>
                  </a:cubicBezTo>
                  <a:cubicBezTo>
                    <a:pt x="6638" y="4804"/>
                    <a:pt x="6672" y="4837"/>
                    <a:pt x="6738" y="4837"/>
                  </a:cubicBezTo>
                  <a:cubicBezTo>
                    <a:pt x="6838" y="4837"/>
                    <a:pt x="6905" y="4804"/>
                    <a:pt x="6972" y="4737"/>
                  </a:cubicBezTo>
                  <a:cubicBezTo>
                    <a:pt x="7039" y="4637"/>
                    <a:pt x="7039" y="4470"/>
                    <a:pt x="6938" y="4370"/>
                  </a:cubicBezTo>
                  <a:cubicBezTo>
                    <a:pt x="6938" y="4370"/>
                    <a:pt x="6938" y="4337"/>
                    <a:pt x="6938" y="4337"/>
                  </a:cubicBezTo>
                  <a:cubicBezTo>
                    <a:pt x="6838" y="4270"/>
                    <a:pt x="6738" y="4203"/>
                    <a:pt x="6672" y="4137"/>
                  </a:cubicBezTo>
                  <a:cubicBezTo>
                    <a:pt x="6572" y="4070"/>
                    <a:pt x="6505" y="4003"/>
                    <a:pt x="6438" y="3970"/>
                  </a:cubicBezTo>
                  <a:cubicBezTo>
                    <a:pt x="6238" y="3836"/>
                    <a:pt x="6071" y="3736"/>
                    <a:pt x="5871" y="3636"/>
                  </a:cubicBezTo>
                  <a:cubicBezTo>
                    <a:pt x="5504" y="3436"/>
                    <a:pt x="5104" y="3336"/>
                    <a:pt x="4737" y="3136"/>
                  </a:cubicBezTo>
                  <a:cubicBezTo>
                    <a:pt x="4670" y="3103"/>
                    <a:pt x="4603" y="3069"/>
                    <a:pt x="4503" y="3003"/>
                  </a:cubicBezTo>
                  <a:cubicBezTo>
                    <a:pt x="4370" y="2936"/>
                    <a:pt x="4237" y="2802"/>
                    <a:pt x="4136" y="2702"/>
                  </a:cubicBezTo>
                  <a:cubicBezTo>
                    <a:pt x="3936" y="2536"/>
                    <a:pt x="3736" y="2369"/>
                    <a:pt x="3569" y="2169"/>
                  </a:cubicBezTo>
                  <a:cubicBezTo>
                    <a:pt x="3403" y="2002"/>
                    <a:pt x="3236" y="1835"/>
                    <a:pt x="3036" y="1702"/>
                  </a:cubicBezTo>
                  <a:cubicBezTo>
                    <a:pt x="2836" y="1535"/>
                    <a:pt x="2635" y="1435"/>
                    <a:pt x="2435" y="1301"/>
                  </a:cubicBezTo>
                  <a:cubicBezTo>
                    <a:pt x="2002" y="1101"/>
                    <a:pt x="1568" y="934"/>
                    <a:pt x="1134" y="734"/>
                  </a:cubicBezTo>
                  <a:cubicBezTo>
                    <a:pt x="1068" y="668"/>
                    <a:pt x="1001" y="634"/>
                    <a:pt x="901" y="601"/>
                  </a:cubicBezTo>
                  <a:cubicBezTo>
                    <a:pt x="834" y="534"/>
                    <a:pt x="767" y="501"/>
                    <a:pt x="701" y="434"/>
                  </a:cubicBezTo>
                  <a:cubicBezTo>
                    <a:pt x="601" y="334"/>
                    <a:pt x="534" y="267"/>
                    <a:pt x="434" y="167"/>
                  </a:cubicBezTo>
                  <a:cubicBezTo>
                    <a:pt x="434" y="134"/>
                    <a:pt x="400" y="134"/>
                    <a:pt x="367" y="100"/>
                  </a:cubicBezTo>
                  <a:cubicBezTo>
                    <a:pt x="334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4354950" y="2889475"/>
              <a:ext cx="40875" cy="48925"/>
            </a:xfrm>
            <a:custGeom>
              <a:avLst/>
              <a:gdLst/>
              <a:ahLst/>
              <a:cxnLst/>
              <a:rect l="l" t="t" r="r" b="b"/>
              <a:pathLst>
                <a:path w="1635" h="1957" extrusionOk="0">
                  <a:moveTo>
                    <a:pt x="196" y="0"/>
                  </a:moveTo>
                  <a:cubicBezTo>
                    <a:pt x="161" y="0"/>
                    <a:pt x="128" y="8"/>
                    <a:pt x="100" y="22"/>
                  </a:cubicBezTo>
                  <a:cubicBezTo>
                    <a:pt x="34" y="89"/>
                    <a:pt x="0" y="189"/>
                    <a:pt x="34" y="255"/>
                  </a:cubicBezTo>
                  <a:cubicBezTo>
                    <a:pt x="67" y="289"/>
                    <a:pt x="100" y="322"/>
                    <a:pt x="134" y="389"/>
                  </a:cubicBezTo>
                  <a:cubicBezTo>
                    <a:pt x="167" y="456"/>
                    <a:pt x="201" y="522"/>
                    <a:pt x="267" y="589"/>
                  </a:cubicBezTo>
                  <a:cubicBezTo>
                    <a:pt x="367" y="722"/>
                    <a:pt x="467" y="856"/>
                    <a:pt x="534" y="1023"/>
                  </a:cubicBezTo>
                  <a:cubicBezTo>
                    <a:pt x="634" y="1156"/>
                    <a:pt x="734" y="1290"/>
                    <a:pt x="834" y="1423"/>
                  </a:cubicBezTo>
                  <a:cubicBezTo>
                    <a:pt x="934" y="1590"/>
                    <a:pt x="1034" y="1723"/>
                    <a:pt x="1135" y="1857"/>
                  </a:cubicBezTo>
                  <a:cubicBezTo>
                    <a:pt x="1168" y="1923"/>
                    <a:pt x="1235" y="1957"/>
                    <a:pt x="1335" y="1957"/>
                  </a:cubicBezTo>
                  <a:cubicBezTo>
                    <a:pt x="1368" y="1957"/>
                    <a:pt x="1435" y="1957"/>
                    <a:pt x="1501" y="1923"/>
                  </a:cubicBezTo>
                  <a:cubicBezTo>
                    <a:pt x="1602" y="1823"/>
                    <a:pt x="1635" y="1690"/>
                    <a:pt x="1568" y="1590"/>
                  </a:cubicBezTo>
                  <a:cubicBezTo>
                    <a:pt x="1468" y="1456"/>
                    <a:pt x="1368" y="1323"/>
                    <a:pt x="1301" y="1189"/>
                  </a:cubicBezTo>
                  <a:cubicBezTo>
                    <a:pt x="1201" y="1056"/>
                    <a:pt x="1101" y="956"/>
                    <a:pt x="1001" y="823"/>
                  </a:cubicBezTo>
                  <a:cubicBezTo>
                    <a:pt x="834" y="589"/>
                    <a:pt x="634" y="389"/>
                    <a:pt x="434" y="155"/>
                  </a:cubicBezTo>
                  <a:cubicBezTo>
                    <a:pt x="401" y="122"/>
                    <a:pt x="367" y="89"/>
                    <a:pt x="334" y="55"/>
                  </a:cubicBezTo>
                  <a:cubicBezTo>
                    <a:pt x="295" y="16"/>
                    <a:pt x="244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4420000" y="2660350"/>
              <a:ext cx="50050" cy="254700"/>
            </a:xfrm>
            <a:custGeom>
              <a:avLst/>
              <a:gdLst/>
              <a:ahLst/>
              <a:cxnLst/>
              <a:rect l="l" t="t" r="r" b="b"/>
              <a:pathLst>
                <a:path w="2002" h="10188" extrusionOk="0">
                  <a:moveTo>
                    <a:pt x="174" y="1"/>
                  </a:moveTo>
                  <a:cubicBezTo>
                    <a:pt x="152" y="1"/>
                    <a:pt x="127" y="5"/>
                    <a:pt x="100" y="14"/>
                  </a:cubicBezTo>
                  <a:cubicBezTo>
                    <a:pt x="34" y="14"/>
                    <a:pt x="0" y="114"/>
                    <a:pt x="0" y="180"/>
                  </a:cubicBezTo>
                  <a:cubicBezTo>
                    <a:pt x="34" y="347"/>
                    <a:pt x="100" y="481"/>
                    <a:pt x="200" y="647"/>
                  </a:cubicBezTo>
                  <a:cubicBezTo>
                    <a:pt x="267" y="814"/>
                    <a:pt x="367" y="981"/>
                    <a:pt x="467" y="1148"/>
                  </a:cubicBezTo>
                  <a:cubicBezTo>
                    <a:pt x="567" y="1315"/>
                    <a:pt x="667" y="1448"/>
                    <a:pt x="767" y="1615"/>
                  </a:cubicBezTo>
                  <a:cubicBezTo>
                    <a:pt x="868" y="1782"/>
                    <a:pt x="968" y="1948"/>
                    <a:pt x="1068" y="2149"/>
                  </a:cubicBezTo>
                  <a:cubicBezTo>
                    <a:pt x="1168" y="2315"/>
                    <a:pt x="1234" y="2515"/>
                    <a:pt x="1301" y="2749"/>
                  </a:cubicBezTo>
                  <a:cubicBezTo>
                    <a:pt x="1368" y="2949"/>
                    <a:pt x="1435" y="3149"/>
                    <a:pt x="1468" y="3383"/>
                  </a:cubicBezTo>
                  <a:cubicBezTo>
                    <a:pt x="1501" y="3583"/>
                    <a:pt x="1535" y="3783"/>
                    <a:pt x="1568" y="3983"/>
                  </a:cubicBezTo>
                  <a:cubicBezTo>
                    <a:pt x="1568" y="4183"/>
                    <a:pt x="1568" y="4383"/>
                    <a:pt x="1568" y="4550"/>
                  </a:cubicBezTo>
                  <a:cubicBezTo>
                    <a:pt x="1535" y="4951"/>
                    <a:pt x="1501" y="5351"/>
                    <a:pt x="1435" y="5751"/>
                  </a:cubicBezTo>
                  <a:cubicBezTo>
                    <a:pt x="1401" y="6151"/>
                    <a:pt x="1368" y="6518"/>
                    <a:pt x="1301" y="6885"/>
                  </a:cubicBezTo>
                  <a:cubicBezTo>
                    <a:pt x="1234" y="7186"/>
                    <a:pt x="1168" y="7452"/>
                    <a:pt x="1068" y="7719"/>
                  </a:cubicBezTo>
                  <a:cubicBezTo>
                    <a:pt x="1001" y="7886"/>
                    <a:pt x="934" y="8053"/>
                    <a:pt x="868" y="8220"/>
                  </a:cubicBezTo>
                  <a:cubicBezTo>
                    <a:pt x="801" y="8386"/>
                    <a:pt x="701" y="8587"/>
                    <a:pt x="601" y="8753"/>
                  </a:cubicBezTo>
                  <a:cubicBezTo>
                    <a:pt x="534" y="8920"/>
                    <a:pt x="467" y="9087"/>
                    <a:pt x="367" y="9254"/>
                  </a:cubicBezTo>
                  <a:cubicBezTo>
                    <a:pt x="300" y="9420"/>
                    <a:pt x="234" y="9587"/>
                    <a:pt x="167" y="9754"/>
                  </a:cubicBezTo>
                  <a:cubicBezTo>
                    <a:pt x="134" y="9821"/>
                    <a:pt x="134" y="9921"/>
                    <a:pt x="167" y="9988"/>
                  </a:cubicBezTo>
                  <a:cubicBezTo>
                    <a:pt x="200" y="10088"/>
                    <a:pt x="267" y="10154"/>
                    <a:pt x="334" y="10188"/>
                  </a:cubicBezTo>
                  <a:lnTo>
                    <a:pt x="434" y="10188"/>
                  </a:lnTo>
                  <a:cubicBezTo>
                    <a:pt x="567" y="10188"/>
                    <a:pt x="701" y="10121"/>
                    <a:pt x="734" y="9988"/>
                  </a:cubicBezTo>
                  <a:cubicBezTo>
                    <a:pt x="801" y="9854"/>
                    <a:pt x="868" y="9687"/>
                    <a:pt x="901" y="9521"/>
                  </a:cubicBezTo>
                  <a:cubicBezTo>
                    <a:pt x="1068" y="9054"/>
                    <a:pt x="1301" y="8620"/>
                    <a:pt x="1468" y="8153"/>
                  </a:cubicBezTo>
                  <a:cubicBezTo>
                    <a:pt x="1568" y="7919"/>
                    <a:pt x="1635" y="7719"/>
                    <a:pt x="1701" y="7486"/>
                  </a:cubicBezTo>
                  <a:cubicBezTo>
                    <a:pt x="1768" y="7252"/>
                    <a:pt x="1802" y="6985"/>
                    <a:pt x="1835" y="6752"/>
                  </a:cubicBezTo>
                  <a:cubicBezTo>
                    <a:pt x="1902" y="6252"/>
                    <a:pt x="1935" y="5784"/>
                    <a:pt x="1935" y="5284"/>
                  </a:cubicBezTo>
                  <a:cubicBezTo>
                    <a:pt x="1968" y="5051"/>
                    <a:pt x="2002" y="4817"/>
                    <a:pt x="2002" y="4584"/>
                  </a:cubicBezTo>
                  <a:cubicBezTo>
                    <a:pt x="2002" y="4350"/>
                    <a:pt x="2002" y="4117"/>
                    <a:pt x="1968" y="3883"/>
                  </a:cubicBezTo>
                  <a:cubicBezTo>
                    <a:pt x="1935" y="3416"/>
                    <a:pt x="1802" y="2982"/>
                    <a:pt x="1668" y="2515"/>
                  </a:cubicBezTo>
                  <a:cubicBezTo>
                    <a:pt x="1501" y="2082"/>
                    <a:pt x="1234" y="1648"/>
                    <a:pt x="1001" y="1248"/>
                  </a:cubicBezTo>
                  <a:cubicBezTo>
                    <a:pt x="868" y="1048"/>
                    <a:pt x="734" y="848"/>
                    <a:pt x="601" y="614"/>
                  </a:cubicBezTo>
                  <a:cubicBezTo>
                    <a:pt x="501" y="447"/>
                    <a:pt x="401" y="281"/>
                    <a:pt x="300" y="80"/>
                  </a:cubicBezTo>
                  <a:cubicBezTo>
                    <a:pt x="276" y="32"/>
                    <a:pt x="234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4357450" y="3049225"/>
              <a:ext cx="150125" cy="472925"/>
            </a:xfrm>
            <a:custGeom>
              <a:avLst/>
              <a:gdLst/>
              <a:ahLst/>
              <a:cxnLst/>
              <a:rect l="l" t="t" r="r" b="b"/>
              <a:pathLst>
                <a:path w="6005" h="18917" extrusionOk="0">
                  <a:moveTo>
                    <a:pt x="538" y="0"/>
                  </a:moveTo>
                  <a:cubicBezTo>
                    <a:pt x="480" y="0"/>
                    <a:pt x="421" y="29"/>
                    <a:pt x="401" y="70"/>
                  </a:cubicBezTo>
                  <a:cubicBezTo>
                    <a:pt x="334" y="170"/>
                    <a:pt x="267" y="337"/>
                    <a:pt x="234" y="470"/>
                  </a:cubicBezTo>
                  <a:cubicBezTo>
                    <a:pt x="167" y="637"/>
                    <a:pt x="134" y="770"/>
                    <a:pt x="101" y="937"/>
                  </a:cubicBezTo>
                  <a:cubicBezTo>
                    <a:pt x="67" y="1104"/>
                    <a:pt x="34" y="1271"/>
                    <a:pt x="34" y="1438"/>
                  </a:cubicBezTo>
                  <a:cubicBezTo>
                    <a:pt x="34" y="1604"/>
                    <a:pt x="0" y="1771"/>
                    <a:pt x="34" y="1905"/>
                  </a:cubicBezTo>
                  <a:cubicBezTo>
                    <a:pt x="34" y="2071"/>
                    <a:pt x="34" y="2205"/>
                    <a:pt x="67" y="2372"/>
                  </a:cubicBezTo>
                  <a:cubicBezTo>
                    <a:pt x="101" y="2505"/>
                    <a:pt x="134" y="2638"/>
                    <a:pt x="167" y="2772"/>
                  </a:cubicBezTo>
                  <a:cubicBezTo>
                    <a:pt x="234" y="2939"/>
                    <a:pt x="267" y="3072"/>
                    <a:pt x="367" y="3172"/>
                  </a:cubicBezTo>
                  <a:cubicBezTo>
                    <a:pt x="434" y="3306"/>
                    <a:pt x="501" y="3439"/>
                    <a:pt x="568" y="3572"/>
                  </a:cubicBezTo>
                  <a:cubicBezTo>
                    <a:pt x="868" y="4039"/>
                    <a:pt x="1201" y="4473"/>
                    <a:pt x="1435" y="4973"/>
                  </a:cubicBezTo>
                  <a:cubicBezTo>
                    <a:pt x="1502" y="5107"/>
                    <a:pt x="1568" y="5240"/>
                    <a:pt x="1635" y="5407"/>
                  </a:cubicBezTo>
                  <a:cubicBezTo>
                    <a:pt x="1668" y="5574"/>
                    <a:pt x="1702" y="5707"/>
                    <a:pt x="1768" y="5874"/>
                  </a:cubicBezTo>
                  <a:cubicBezTo>
                    <a:pt x="1802" y="6074"/>
                    <a:pt x="1835" y="6274"/>
                    <a:pt x="1835" y="6474"/>
                  </a:cubicBezTo>
                  <a:cubicBezTo>
                    <a:pt x="1835" y="6641"/>
                    <a:pt x="1835" y="6808"/>
                    <a:pt x="1835" y="6975"/>
                  </a:cubicBezTo>
                  <a:cubicBezTo>
                    <a:pt x="1802" y="7308"/>
                    <a:pt x="1768" y="7642"/>
                    <a:pt x="1702" y="7942"/>
                  </a:cubicBezTo>
                  <a:cubicBezTo>
                    <a:pt x="1602" y="8376"/>
                    <a:pt x="1502" y="8809"/>
                    <a:pt x="1401" y="9243"/>
                  </a:cubicBezTo>
                  <a:cubicBezTo>
                    <a:pt x="1268" y="9977"/>
                    <a:pt x="1135" y="10744"/>
                    <a:pt x="1268" y="11511"/>
                  </a:cubicBezTo>
                  <a:cubicBezTo>
                    <a:pt x="1335" y="12078"/>
                    <a:pt x="1502" y="12646"/>
                    <a:pt x="1735" y="13179"/>
                  </a:cubicBezTo>
                  <a:cubicBezTo>
                    <a:pt x="1868" y="13446"/>
                    <a:pt x="2035" y="13680"/>
                    <a:pt x="2169" y="13913"/>
                  </a:cubicBezTo>
                  <a:cubicBezTo>
                    <a:pt x="2335" y="14147"/>
                    <a:pt x="2502" y="14380"/>
                    <a:pt x="2636" y="14580"/>
                  </a:cubicBezTo>
                  <a:cubicBezTo>
                    <a:pt x="2869" y="14914"/>
                    <a:pt x="3103" y="15281"/>
                    <a:pt x="3269" y="15648"/>
                  </a:cubicBezTo>
                  <a:cubicBezTo>
                    <a:pt x="3370" y="15814"/>
                    <a:pt x="3470" y="16015"/>
                    <a:pt x="3536" y="16215"/>
                  </a:cubicBezTo>
                  <a:cubicBezTo>
                    <a:pt x="3670" y="16482"/>
                    <a:pt x="3770" y="16715"/>
                    <a:pt x="3870" y="16982"/>
                  </a:cubicBezTo>
                  <a:cubicBezTo>
                    <a:pt x="4003" y="17215"/>
                    <a:pt x="4103" y="17482"/>
                    <a:pt x="4237" y="17716"/>
                  </a:cubicBezTo>
                  <a:cubicBezTo>
                    <a:pt x="4370" y="17949"/>
                    <a:pt x="4537" y="18183"/>
                    <a:pt x="4737" y="18383"/>
                  </a:cubicBezTo>
                  <a:cubicBezTo>
                    <a:pt x="4837" y="18483"/>
                    <a:pt x="4971" y="18550"/>
                    <a:pt x="5071" y="18650"/>
                  </a:cubicBezTo>
                  <a:cubicBezTo>
                    <a:pt x="5204" y="18750"/>
                    <a:pt x="5338" y="18817"/>
                    <a:pt x="5471" y="18883"/>
                  </a:cubicBezTo>
                  <a:cubicBezTo>
                    <a:pt x="5504" y="18917"/>
                    <a:pt x="5538" y="18917"/>
                    <a:pt x="5604" y="18917"/>
                  </a:cubicBezTo>
                  <a:cubicBezTo>
                    <a:pt x="5738" y="18917"/>
                    <a:pt x="5871" y="18850"/>
                    <a:pt x="5938" y="18750"/>
                  </a:cubicBezTo>
                  <a:cubicBezTo>
                    <a:pt x="6005" y="18583"/>
                    <a:pt x="5971" y="18383"/>
                    <a:pt x="5838" y="18250"/>
                  </a:cubicBezTo>
                  <a:cubicBezTo>
                    <a:pt x="5771" y="18216"/>
                    <a:pt x="5671" y="18149"/>
                    <a:pt x="5604" y="18116"/>
                  </a:cubicBezTo>
                  <a:cubicBezTo>
                    <a:pt x="5504" y="18049"/>
                    <a:pt x="5404" y="17983"/>
                    <a:pt x="5338" y="17916"/>
                  </a:cubicBezTo>
                  <a:cubicBezTo>
                    <a:pt x="5271" y="17849"/>
                    <a:pt x="5204" y="17783"/>
                    <a:pt x="5137" y="17716"/>
                  </a:cubicBezTo>
                  <a:cubicBezTo>
                    <a:pt x="5071" y="17649"/>
                    <a:pt x="5004" y="17549"/>
                    <a:pt x="4971" y="17482"/>
                  </a:cubicBezTo>
                  <a:cubicBezTo>
                    <a:pt x="4871" y="17349"/>
                    <a:pt x="4804" y="17215"/>
                    <a:pt x="4737" y="17082"/>
                  </a:cubicBezTo>
                  <a:cubicBezTo>
                    <a:pt x="4570" y="16715"/>
                    <a:pt x="4404" y="16382"/>
                    <a:pt x="4237" y="16048"/>
                  </a:cubicBezTo>
                  <a:cubicBezTo>
                    <a:pt x="4003" y="15548"/>
                    <a:pt x="3736" y="15081"/>
                    <a:pt x="3436" y="14614"/>
                  </a:cubicBezTo>
                  <a:cubicBezTo>
                    <a:pt x="3269" y="14347"/>
                    <a:pt x="3103" y="14113"/>
                    <a:pt x="2903" y="13880"/>
                  </a:cubicBezTo>
                  <a:cubicBezTo>
                    <a:pt x="2769" y="13680"/>
                    <a:pt x="2602" y="13479"/>
                    <a:pt x="2469" y="13279"/>
                  </a:cubicBezTo>
                  <a:cubicBezTo>
                    <a:pt x="2369" y="13146"/>
                    <a:pt x="2269" y="13012"/>
                    <a:pt x="2202" y="12846"/>
                  </a:cubicBezTo>
                  <a:cubicBezTo>
                    <a:pt x="2135" y="12679"/>
                    <a:pt x="2069" y="12512"/>
                    <a:pt x="2002" y="12312"/>
                  </a:cubicBezTo>
                  <a:cubicBezTo>
                    <a:pt x="1935" y="12112"/>
                    <a:pt x="1868" y="11912"/>
                    <a:pt x="1835" y="11712"/>
                  </a:cubicBezTo>
                  <a:cubicBezTo>
                    <a:pt x="1768" y="11511"/>
                    <a:pt x="1768" y="11311"/>
                    <a:pt x="1735" y="11144"/>
                  </a:cubicBezTo>
                  <a:cubicBezTo>
                    <a:pt x="1735" y="11011"/>
                    <a:pt x="1735" y="10878"/>
                    <a:pt x="1735" y="10778"/>
                  </a:cubicBezTo>
                  <a:cubicBezTo>
                    <a:pt x="1735" y="10644"/>
                    <a:pt x="1735" y="10544"/>
                    <a:pt x="1735" y="10444"/>
                  </a:cubicBezTo>
                  <a:cubicBezTo>
                    <a:pt x="1768" y="10010"/>
                    <a:pt x="1835" y="9577"/>
                    <a:pt x="1935" y="9143"/>
                  </a:cubicBezTo>
                  <a:cubicBezTo>
                    <a:pt x="2035" y="8609"/>
                    <a:pt x="2169" y="8076"/>
                    <a:pt x="2269" y="7542"/>
                  </a:cubicBezTo>
                  <a:cubicBezTo>
                    <a:pt x="2335" y="6975"/>
                    <a:pt x="2335" y="6408"/>
                    <a:pt x="2235" y="5874"/>
                  </a:cubicBezTo>
                  <a:cubicBezTo>
                    <a:pt x="2169" y="5607"/>
                    <a:pt x="2069" y="5340"/>
                    <a:pt x="1969" y="5073"/>
                  </a:cubicBezTo>
                  <a:cubicBezTo>
                    <a:pt x="1868" y="4807"/>
                    <a:pt x="1735" y="4573"/>
                    <a:pt x="1568" y="4306"/>
                  </a:cubicBezTo>
                  <a:cubicBezTo>
                    <a:pt x="1435" y="4073"/>
                    <a:pt x="1268" y="3839"/>
                    <a:pt x="1101" y="3606"/>
                  </a:cubicBezTo>
                  <a:cubicBezTo>
                    <a:pt x="1035" y="3506"/>
                    <a:pt x="934" y="3372"/>
                    <a:pt x="868" y="3239"/>
                  </a:cubicBezTo>
                  <a:cubicBezTo>
                    <a:pt x="801" y="3139"/>
                    <a:pt x="734" y="3005"/>
                    <a:pt x="668" y="2872"/>
                  </a:cubicBezTo>
                  <a:cubicBezTo>
                    <a:pt x="601" y="2772"/>
                    <a:pt x="568" y="2672"/>
                    <a:pt x="534" y="2572"/>
                  </a:cubicBezTo>
                  <a:cubicBezTo>
                    <a:pt x="501" y="2505"/>
                    <a:pt x="501" y="2438"/>
                    <a:pt x="467" y="2372"/>
                  </a:cubicBezTo>
                  <a:cubicBezTo>
                    <a:pt x="434" y="2271"/>
                    <a:pt x="434" y="2138"/>
                    <a:pt x="434" y="2005"/>
                  </a:cubicBezTo>
                  <a:cubicBezTo>
                    <a:pt x="401" y="1871"/>
                    <a:pt x="401" y="1738"/>
                    <a:pt x="434" y="1571"/>
                  </a:cubicBezTo>
                  <a:cubicBezTo>
                    <a:pt x="434" y="1371"/>
                    <a:pt x="467" y="1137"/>
                    <a:pt x="501" y="937"/>
                  </a:cubicBezTo>
                  <a:cubicBezTo>
                    <a:pt x="534" y="737"/>
                    <a:pt x="601" y="537"/>
                    <a:pt x="668" y="337"/>
                  </a:cubicBezTo>
                  <a:cubicBezTo>
                    <a:pt x="668" y="303"/>
                    <a:pt x="668" y="270"/>
                    <a:pt x="701" y="237"/>
                  </a:cubicBezTo>
                  <a:cubicBezTo>
                    <a:pt x="734" y="170"/>
                    <a:pt x="701" y="70"/>
                    <a:pt x="634" y="37"/>
                  </a:cubicBezTo>
                  <a:cubicBezTo>
                    <a:pt x="609" y="11"/>
                    <a:pt x="574" y="0"/>
                    <a:pt x="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4392475" y="32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4505050" y="3449750"/>
              <a:ext cx="128450" cy="89075"/>
            </a:xfrm>
            <a:custGeom>
              <a:avLst/>
              <a:gdLst/>
              <a:ahLst/>
              <a:cxnLst/>
              <a:rect l="l" t="t" r="r" b="b"/>
              <a:pathLst>
                <a:path w="5138" h="3563" extrusionOk="0">
                  <a:moveTo>
                    <a:pt x="223" y="0"/>
                  </a:moveTo>
                  <a:cubicBezTo>
                    <a:pt x="193" y="0"/>
                    <a:pt x="162" y="8"/>
                    <a:pt x="134" y="27"/>
                  </a:cubicBezTo>
                  <a:cubicBezTo>
                    <a:pt x="34" y="60"/>
                    <a:pt x="1" y="160"/>
                    <a:pt x="1" y="227"/>
                  </a:cubicBezTo>
                  <a:cubicBezTo>
                    <a:pt x="1" y="227"/>
                    <a:pt x="1" y="260"/>
                    <a:pt x="1" y="260"/>
                  </a:cubicBezTo>
                  <a:cubicBezTo>
                    <a:pt x="1" y="327"/>
                    <a:pt x="34" y="361"/>
                    <a:pt x="34" y="427"/>
                  </a:cubicBezTo>
                  <a:cubicBezTo>
                    <a:pt x="67" y="494"/>
                    <a:pt x="101" y="594"/>
                    <a:pt x="167" y="694"/>
                  </a:cubicBezTo>
                  <a:cubicBezTo>
                    <a:pt x="234" y="861"/>
                    <a:pt x="301" y="1028"/>
                    <a:pt x="401" y="1194"/>
                  </a:cubicBezTo>
                  <a:cubicBezTo>
                    <a:pt x="501" y="1395"/>
                    <a:pt x="634" y="1561"/>
                    <a:pt x="768" y="1728"/>
                  </a:cubicBezTo>
                  <a:cubicBezTo>
                    <a:pt x="835" y="1828"/>
                    <a:pt x="935" y="1895"/>
                    <a:pt x="1001" y="1962"/>
                  </a:cubicBezTo>
                  <a:cubicBezTo>
                    <a:pt x="1101" y="2028"/>
                    <a:pt x="1168" y="2062"/>
                    <a:pt x="1268" y="2128"/>
                  </a:cubicBezTo>
                  <a:cubicBezTo>
                    <a:pt x="1568" y="2262"/>
                    <a:pt x="1869" y="2329"/>
                    <a:pt x="2169" y="2395"/>
                  </a:cubicBezTo>
                  <a:cubicBezTo>
                    <a:pt x="2436" y="2462"/>
                    <a:pt x="2736" y="2495"/>
                    <a:pt x="3003" y="2595"/>
                  </a:cubicBezTo>
                  <a:cubicBezTo>
                    <a:pt x="3103" y="2629"/>
                    <a:pt x="3203" y="2696"/>
                    <a:pt x="3336" y="2729"/>
                  </a:cubicBezTo>
                  <a:cubicBezTo>
                    <a:pt x="3503" y="2829"/>
                    <a:pt x="3637" y="2929"/>
                    <a:pt x="3803" y="3029"/>
                  </a:cubicBezTo>
                  <a:cubicBezTo>
                    <a:pt x="4070" y="3196"/>
                    <a:pt x="4304" y="3396"/>
                    <a:pt x="4604" y="3529"/>
                  </a:cubicBezTo>
                  <a:cubicBezTo>
                    <a:pt x="4637" y="3563"/>
                    <a:pt x="4704" y="3563"/>
                    <a:pt x="4737" y="3563"/>
                  </a:cubicBezTo>
                  <a:cubicBezTo>
                    <a:pt x="4904" y="3563"/>
                    <a:pt x="5038" y="3463"/>
                    <a:pt x="5104" y="3329"/>
                  </a:cubicBezTo>
                  <a:cubicBezTo>
                    <a:pt x="5138" y="3229"/>
                    <a:pt x="5138" y="3129"/>
                    <a:pt x="5104" y="3029"/>
                  </a:cubicBezTo>
                  <a:cubicBezTo>
                    <a:pt x="5071" y="2962"/>
                    <a:pt x="5004" y="2896"/>
                    <a:pt x="4938" y="2862"/>
                  </a:cubicBezTo>
                  <a:cubicBezTo>
                    <a:pt x="4737" y="2696"/>
                    <a:pt x="4504" y="2562"/>
                    <a:pt x="4270" y="2429"/>
                  </a:cubicBezTo>
                  <a:cubicBezTo>
                    <a:pt x="4037" y="2295"/>
                    <a:pt x="3837" y="2162"/>
                    <a:pt x="3570" y="2028"/>
                  </a:cubicBezTo>
                  <a:cubicBezTo>
                    <a:pt x="3303" y="1895"/>
                    <a:pt x="3036" y="1828"/>
                    <a:pt x="2736" y="1762"/>
                  </a:cubicBezTo>
                  <a:cubicBezTo>
                    <a:pt x="2469" y="1728"/>
                    <a:pt x="2202" y="1695"/>
                    <a:pt x="1935" y="1628"/>
                  </a:cubicBezTo>
                  <a:cubicBezTo>
                    <a:pt x="1835" y="1628"/>
                    <a:pt x="1735" y="1595"/>
                    <a:pt x="1669" y="1561"/>
                  </a:cubicBezTo>
                  <a:cubicBezTo>
                    <a:pt x="1635" y="1561"/>
                    <a:pt x="1568" y="1528"/>
                    <a:pt x="1535" y="1528"/>
                  </a:cubicBezTo>
                  <a:cubicBezTo>
                    <a:pt x="1502" y="1495"/>
                    <a:pt x="1435" y="1461"/>
                    <a:pt x="1402" y="1428"/>
                  </a:cubicBezTo>
                  <a:cubicBezTo>
                    <a:pt x="1368" y="1395"/>
                    <a:pt x="1302" y="1361"/>
                    <a:pt x="1268" y="1328"/>
                  </a:cubicBezTo>
                  <a:cubicBezTo>
                    <a:pt x="1202" y="1261"/>
                    <a:pt x="1135" y="1194"/>
                    <a:pt x="1068" y="1128"/>
                  </a:cubicBezTo>
                  <a:cubicBezTo>
                    <a:pt x="968" y="994"/>
                    <a:pt x="835" y="861"/>
                    <a:pt x="735" y="694"/>
                  </a:cubicBezTo>
                  <a:cubicBezTo>
                    <a:pt x="668" y="594"/>
                    <a:pt x="601" y="461"/>
                    <a:pt x="534" y="361"/>
                  </a:cubicBezTo>
                  <a:cubicBezTo>
                    <a:pt x="468" y="260"/>
                    <a:pt x="434" y="194"/>
                    <a:pt x="401" y="127"/>
                  </a:cubicBezTo>
                  <a:cubicBezTo>
                    <a:pt x="377" y="55"/>
                    <a:pt x="301" y="0"/>
                    <a:pt x="223" y="0"/>
                  </a:cubicBezTo>
                  <a:close/>
                </a:path>
              </a:pathLst>
            </a:custGeom>
            <a:solidFill>
              <a:srgbClr val="331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4698775" y="3226550"/>
              <a:ext cx="59825" cy="288925"/>
            </a:xfrm>
            <a:custGeom>
              <a:avLst/>
              <a:gdLst/>
              <a:ahLst/>
              <a:cxnLst/>
              <a:rect l="l" t="t" r="r" b="b"/>
              <a:pathLst>
                <a:path w="2393" h="11557" extrusionOk="0">
                  <a:moveTo>
                    <a:pt x="248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57" y="249"/>
                    <a:pt x="57" y="249"/>
                    <a:pt x="57" y="249"/>
                  </a:cubicBezTo>
                  <a:cubicBezTo>
                    <a:pt x="91" y="315"/>
                    <a:pt x="91" y="349"/>
                    <a:pt x="124" y="382"/>
                  </a:cubicBezTo>
                  <a:cubicBezTo>
                    <a:pt x="191" y="449"/>
                    <a:pt x="257" y="516"/>
                    <a:pt x="291" y="582"/>
                  </a:cubicBezTo>
                  <a:cubicBezTo>
                    <a:pt x="424" y="749"/>
                    <a:pt x="524" y="883"/>
                    <a:pt x="658" y="1049"/>
                  </a:cubicBezTo>
                  <a:cubicBezTo>
                    <a:pt x="824" y="1316"/>
                    <a:pt x="991" y="1583"/>
                    <a:pt x="1125" y="1883"/>
                  </a:cubicBezTo>
                  <a:cubicBezTo>
                    <a:pt x="1191" y="1983"/>
                    <a:pt x="1225" y="2050"/>
                    <a:pt x="1258" y="2150"/>
                  </a:cubicBezTo>
                  <a:cubicBezTo>
                    <a:pt x="1291" y="2284"/>
                    <a:pt x="1358" y="2384"/>
                    <a:pt x="1392" y="2484"/>
                  </a:cubicBezTo>
                  <a:cubicBezTo>
                    <a:pt x="1525" y="2851"/>
                    <a:pt x="1625" y="3251"/>
                    <a:pt x="1692" y="3651"/>
                  </a:cubicBezTo>
                  <a:cubicBezTo>
                    <a:pt x="1758" y="3918"/>
                    <a:pt x="1792" y="4218"/>
                    <a:pt x="1825" y="4485"/>
                  </a:cubicBezTo>
                  <a:cubicBezTo>
                    <a:pt x="1825" y="4619"/>
                    <a:pt x="1825" y="4752"/>
                    <a:pt x="1825" y="4885"/>
                  </a:cubicBezTo>
                  <a:cubicBezTo>
                    <a:pt x="1825" y="5052"/>
                    <a:pt x="1792" y="5252"/>
                    <a:pt x="1758" y="5419"/>
                  </a:cubicBezTo>
                  <a:cubicBezTo>
                    <a:pt x="1692" y="5653"/>
                    <a:pt x="1658" y="5886"/>
                    <a:pt x="1592" y="6120"/>
                  </a:cubicBezTo>
                  <a:cubicBezTo>
                    <a:pt x="1525" y="6253"/>
                    <a:pt x="1492" y="6386"/>
                    <a:pt x="1458" y="6520"/>
                  </a:cubicBezTo>
                  <a:cubicBezTo>
                    <a:pt x="1425" y="6653"/>
                    <a:pt x="1358" y="6787"/>
                    <a:pt x="1325" y="6920"/>
                  </a:cubicBezTo>
                  <a:cubicBezTo>
                    <a:pt x="1225" y="7187"/>
                    <a:pt x="1158" y="7454"/>
                    <a:pt x="1125" y="7754"/>
                  </a:cubicBezTo>
                  <a:cubicBezTo>
                    <a:pt x="1091" y="8021"/>
                    <a:pt x="1091" y="8288"/>
                    <a:pt x="1091" y="8555"/>
                  </a:cubicBezTo>
                  <a:cubicBezTo>
                    <a:pt x="1091" y="8721"/>
                    <a:pt x="1125" y="8855"/>
                    <a:pt x="1125" y="8988"/>
                  </a:cubicBezTo>
                  <a:cubicBezTo>
                    <a:pt x="1158" y="9122"/>
                    <a:pt x="1158" y="9255"/>
                    <a:pt x="1158" y="9355"/>
                  </a:cubicBezTo>
                  <a:cubicBezTo>
                    <a:pt x="1191" y="9489"/>
                    <a:pt x="1191" y="9622"/>
                    <a:pt x="1191" y="9722"/>
                  </a:cubicBezTo>
                  <a:cubicBezTo>
                    <a:pt x="1158" y="9789"/>
                    <a:pt x="1158" y="9856"/>
                    <a:pt x="1158" y="9922"/>
                  </a:cubicBezTo>
                  <a:cubicBezTo>
                    <a:pt x="1125" y="10056"/>
                    <a:pt x="1091" y="10156"/>
                    <a:pt x="1058" y="10289"/>
                  </a:cubicBezTo>
                  <a:cubicBezTo>
                    <a:pt x="991" y="10423"/>
                    <a:pt x="958" y="10523"/>
                    <a:pt x="891" y="10656"/>
                  </a:cubicBezTo>
                  <a:cubicBezTo>
                    <a:pt x="824" y="10790"/>
                    <a:pt x="758" y="10890"/>
                    <a:pt x="691" y="11023"/>
                  </a:cubicBezTo>
                  <a:cubicBezTo>
                    <a:pt x="591" y="11190"/>
                    <a:pt x="624" y="11423"/>
                    <a:pt x="824" y="11523"/>
                  </a:cubicBezTo>
                  <a:cubicBezTo>
                    <a:pt x="858" y="11557"/>
                    <a:pt x="925" y="11557"/>
                    <a:pt x="991" y="11557"/>
                  </a:cubicBezTo>
                  <a:cubicBezTo>
                    <a:pt x="1091" y="11557"/>
                    <a:pt x="1225" y="11523"/>
                    <a:pt x="1291" y="11423"/>
                  </a:cubicBezTo>
                  <a:cubicBezTo>
                    <a:pt x="1425" y="11223"/>
                    <a:pt x="1525" y="11023"/>
                    <a:pt x="1592" y="10790"/>
                  </a:cubicBezTo>
                  <a:cubicBezTo>
                    <a:pt x="1692" y="10623"/>
                    <a:pt x="1758" y="10423"/>
                    <a:pt x="1825" y="10223"/>
                  </a:cubicBezTo>
                  <a:cubicBezTo>
                    <a:pt x="1859" y="10089"/>
                    <a:pt x="1859" y="9956"/>
                    <a:pt x="1892" y="9822"/>
                  </a:cubicBezTo>
                  <a:cubicBezTo>
                    <a:pt x="1892" y="9689"/>
                    <a:pt x="1892" y="9555"/>
                    <a:pt x="1859" y="9455"/>
                  </a:cubicBezTo>
                  <a:cubicBezTo>
                    <a:pt x="1859" y="9255"/>
                    <a:pt x="1825" y="9055"/>
                    <a:pt x="1758" y="8855"/>
                  </a:cubicBezTo>
                  <a:cubicBezTo>
                    <a:pt x="1725" y="8688"/>
                    <a:pt x="1725" y="8488"/>
                    <a:pt x="1692" y="8288"/>
                  </a:cubicBezTo>
                  <a:cubicBezTo>
                    <a:pt x="1692" y="8088"/>
                    <a:pt x="1692" y="7921"/>
                    <a:pt x="1692" y="7721"/>
                  </a:cubicBezTo>
                  <a:cubicBezTo>
                    <a:pt x="1692" y="7621"/>
                    <a:pt x="1725" y="7521"/>
                    <a:pt x="1725" y="7421"/>
                  </a:cubicBezTo>
                  <a:cubicBezTo>
                    <a:pt x="1792" y="7220"/>
                    <a:pt x="1859" y="7020"/>
                    <a:pt x="1925" y="6787"/>
                  </a:cubicBezTo>
                  <a:cubicBezTo>
                    <a:pt x="1992" y="6587"/>
                    <a:pt x="2059" y="6386"/>
                    <a:pt x="2092" y="6186"/>
                  </a:cubicBezTo>
                  <a:cubicBezTo>
                    <a:pt x="2259" y="5619"/>
                    <a:pt x="2392" y="5019"/>
                    <a:pt x="2326" y="4418"/>
                  </a:cubicBezTo>
                  <a:cubicBezTo>
                    <a:pt x="2259" y="3818"/>
                    <a:pt x="2125" y="3251"/>
                    <a:pt x="1959" y="2684"/>
                  </a:cubicBezTo>
                  <a:cubicBezTo>
                    <a:pt x="1859" y="2417"/>
                    <a:pt x="1758" y="2117"/>
                    <a:pt x="1658" y="1883"/>
                  </a:cubicBezTo>
                  <a:cubicBezTo>
                    <a:pt x="1525" y="1616"/>
                    <a:pt x="1392" y="1383"/>
                    <a:pt x="1258" y="1149"/>
                  </a:cubicBezTo>
                  <a:cubicBezTo>
                    <a:pt x="1091" y="916"/>
                    <a:pt x="925" y="682"/>
                    <a:pt x="758" y="482"/>
                  </a:cubicBezTo>
                  <a:cubicBezTo>
                    <a:pt x="658" y="382"/>
                    <a:pt x="591" y="282"/>
                    <a:pt x="491" y="182"/>
                  </a:cubicBezTo>
                  <a:cubicBezTo>
                    <a:pt x="424" y="115"/>
                    <a:pt x="391" y="49"/>
                    <a:pt x="324" y="15"/>
                  </a:cubicBezTo>
                  <a:cubicBezTo>
                    <a:pt x="298" y="5"/>
                    <a:pt x="272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4334100" y="2809125"/>
              <a:ext cx="476200" cy="376125"/>
            </a:xfrm>
            <a:custGeom>
              <a:avLst/>
              <a:gdLst/>
              <a:ahLst/>
              <a:cxnLst/>
              <a:rect l="l" t="t" r="r" b="b"/>
              <a:pathLst>
                <a:path w="19048" h="15045" extrusionOk="0">
                  <a:moveTo>
                    <a:pt x="9007" y="834"/>
                  </a:moveTo>
                  <a:lnTo>
                    <a:pt x="9007" y="834"/>
                  </a:lnTo>
                  <a:cubicBezTo>
                    <a:pt x="8974" y="868"/>
                    <a:pt x="8974" y="934"/>
                    <a:pt x="8940" y="1001"/>
                  </a:cubicBezTo>
                  <a:cubicBezTo>
                    <a:pt x="8907" y="1101"/>
                    <a:pt x="8873" y="1201"/>
                    <a:pt x="8840" y="1268"/>
                  </a:cubicBezTo>
                  <a:cubicBezTo>
                    <a:pt x="8673" y="1535"/>
                    <a:pt x="8507" y="1802"/>
                    <a:pt x="8373" y="2002"/>
                  </a:cubicBezTo>
                  <a:cubicBezTo>
                    <a:pt x="8273" y="2135"/>
                    <a:pt x="8173" y="2302"/>
                    <a:pt x="8073" y="2435"/>
                  </a:cubicBezTo>
                  <a:cubicBezTo>
                    <a:pt x="7973" y="2535"/>
                    <a:pt x="7873" y="2669"/>
                    <a:pt x="7773" y="2769"/>
                  </a:cubicBezTo>
                  <a:cubicBezTo>
                    <a:pt x="7339" y="3269"/>
                    <a:pt x="6972" y="3670"/>
                    <a:pt x="6572" y="4003"/>
                  </a:cubicBezTo>
                  <a:cubicBezTo>
                    <a:pt x="6338" y="4203"/>
                    <a:pt x="6071" y="4437"/>
                    <a:pt x="5838" y="4637"/>
                  </a:cubicBezTo>
                  <a:lnTo>
                    <a:pt x="5738" y="4704"/>
                  </a:lnTo>
                  <a:cubicBezTo>
                    <a:pt x="5705" y="4737"/>
                    <a:pt x="5671" y="4770"/>
                    <a:pt x="5604" y="4804"/>
                  </a:cubicBezTo>
                  <a:cubicBezTo>
                    <a:pt x="5504" y="4904"/>
                    <a:pt x="5438" y="4971"/>
                    <a:pt x="5338" y="5037"/>
                  </a:cubicBezTo>
                  <a:lnTo>
                    <a:pt x="5238" y="5104"/>
                  </a:lnTo>
                  <a:lnTo>
                    <a:pt x="5271" y="5071"/>
                  </a:lnTo>
                  <a:cubicBezTo>
                    <a:pt x="5404" y="4870"/>
                    <a:pt x="5504" y="4704"/>
                    <a:pt x="5638" y="4504"/>
                  </a:cubicBezTo>
                  <a:cubicBezTo>
                    <a:pt x="6038" y="3936"/>
                    <a:pt x="6472" y="3336"/>
                    <a:pt x="6972" y="2769"/>
                  </a:cubicBezTo>
                  <a:cubicBezTo>
                    <a:pt x="7172" y="2535"/>
                    <a:pt x="7439" y="2269"/>
                    <a:pt x="7739" y="1935"/>
                  </a:cubicBezTo>
                  <a:lnTo>
                    <a:pt x="7873" y="1802"/>
                  </a:lnTo>
                  <a:cubicBezTo>
                    <a:pt x="8073" y="1601"/>
                    <a:pt x="8306" y="1368"/>
                    <a:pt x="8540" y="1168"/>
                  </a:cubicBezTo>
                  <a:cubicBezTo>
                    <a:pt x="8640" y="1068"/>
                    <a:pt x="8740" y="1001"/>
                    <a:pt x="8807" y="934"/>
                  </a:cubicBezTo>
                  <a:cubicBezTo>
                    <a:pt x="8873" y="901"/>
                    <a:pt x="8940" y="868"/>
                    <a:pt x="9007" y="834"/>
                  </a:cubicBezTo>
                  <a:close/>
                  <a:moveTo>
                    <a:pt x="11575" y="3403"/>
                  </a:moveTo>
                  <a:cubicBezTo>
                    <a:pt x="11609" y="3403"/>
                    <a:pt x="11642" y="3436"/>
                    <a:pt x="11675" y="3436"/>
                  </a:cubicBezTo>
                  <a:lnTo>
                    <a:pt x="11709" y="3436"/>
                  </a:lnTo>
                  <a:cubicBezTo>
                    <a:pt x="11709" y="3469"/>
                    <a:pt x="11675" y="3503"/>
                    <a:pt x="11675" y="3536"/>
                  </a:cubicBezTo>
                  <a:lnTo>
                    <a:pt x="11642" y="3570"/>
                  </a:lnTo>
                  <a:lnTo>
                    <a:pt x="11642" y="3603"/>
                  </a:lnTo>
                  <a:cubicBezTo>
                    <a:pt x="11575" y="3636"/>
                    <a:pt x="11542" y="3670"/>
                    <a:pt x="11509" y="3736"/>
                  </a:cubicBezTo>
                  <a:cubicBezTo>
                    <a:pt x="11442" y="3770"/>
                    <a:pt x="11409" y="3803"/>
                    <a:pt x="11375" y="3836"/>
                  </a:cubicBezTo>
                  <a:cubicBezTo>
                    <a:pt x="11142" y="3970"/>
                    <a:pt x="10908" y="4103"/>
                    <a:pt x="10641" y="4237"/>
                  </a:cubicBezTo>
                  <a:cubicBezTo>
                    <a:pt x="10441" y="4337"/>
                    <a:pt x="10208" y="4437"/>
                    <a:pt x="9941" y="4537"/>
                  </a:cubicBezTo>
                  <a:cubicBezTo>
                    <a:pt x="9507" y="4670"/>
                    <a:pt x="9074" y="4837"/>
                    <a:pt x="8640" y="4937"/>
                  </a:cubicBezTo>
                  <a:cubicBezTo>
                    <a:pt x="8173" y="5071"/>
                    <a:pt x="7706" y="5204"/>
                    <a:pt x="7239" y="5304"/>
                  </a:cubicBezTo>
                  <a:cubicBezTo>
                    <a:pt x="7039" y="5371"/>
                    <a:pt x="6805" y="5404"/>
                    <a:pt x="6605" y="5471"/>
                  </a:cubicBezTo>
                  <a:cubicBezTo>
                    <a:pt x="7072" y="5237"/>
                    <a:pt x="7606" y="4937"/>
                    <a:pt x="8140" y="4670"/>
                  </a:cubicBezTo>
                  <a:cubicBezTo>
                    <a:pt x="8573" y="4470"/>
                    <a:pt x="8940" y="4270"/>
                    <a:pt x="9340" y="4103"/>
                  </a:cubicBezTo>
                  <a:cubicBezTo>
                    <a:pt x="9707" y="3936"/>
                    <a:pt x="10074" y="3803"/>
                    <a:pt x="10541" y="3636"/>
                  </a:cubicBezTo>
                  <a:cubicBezTo>
                    <a:pt x="10775" y="3570"/>
                    <a:pt x="11008" y="3503"/>
                    <a:pt x="11242" y="3436"/>
                  </a:cubicBezTo>
                  <a:cubicBezTo>
                    <a:pt x="11309" y="3436"/>
                    <a:pt x="11375" y="3436"/>
                    <a:pt x="11442" y="3403"/>
                  </a:cubicBezTo>
                  <a:close/>
                  <a:moveTo>
                    <a:pt x="9174" y="0"/>
                  </a:moveTo>
                  <a:cubicBezTo>
                    <a:pt x="9074" y="0"/>
                    <a:pt x="8974" y="0"/>
                    <a:pt x="8873" y="34"/>
                  </a:cubicBezTo>
                  <a:cubicBezTo>
                    <a:pt x="8773" y="67"/>
                    <a:pt x="8707" y="100"/>
                    <a:pt x="8640" y="134"/>
                  </a:cubicBezTo>
                  <a:cubicBezTo>
                    <a:pt x="8573" y="167"/>
                    <a:pt x="8507" y="234"/>
                    <a:pt x="8440" y="267"/>
                  </a:cubicBezTo>
                  <a:cubicBezTo>
                    <a:pt x="8073" y="534"/>
                    <a:pt x="7706" y="834"/>
                    <a:pt x="7372" y="1134"/>
                  </a:cubicBezTo>
                  <a:cubicBezTo>
                    <a:pt x="7072" y="1435"/>
                    <a:pt x="6739" y="1735"/>
                    <a:pt x="6472" y="2068"/>
                  </a:cubicBezTo>
                  <a:lnTo>
                    <a:pt x="6405" y="2135"/>
                  </a:lnTo>
                  <a:lnTo>
                    <a:pt x="6372" y="2169"/>
                  </a:lnTo>
                  <a:lnTo>
                    <a:pt x="6338" y="2202"/>
                  </a:lnTo>
                  <a:lnTo>
                    <a:pt x="6338" y="2235"/>
                  </a:lnTo>
                  <a:lnTo>
                    <a:pt x="6305" y="2235"/>
                  </a:lnTo>
                  <a:cubicBezTo>
                    <a:pt x="6138" y="2435"/>
                    <a:pt x="5938" y="2702"/>
                    <a:pt x="5705" y="3002"/>
                  </a:cubicBezTo>
                  <a:cubicBezTo>
                    <a:pt x="5304" y="3536"/>
                    <a:pt x="4937" y="4070"/>
                    <a:pt x="4570" y="4704"/>
                  </a:cubicBezTo>
                  <a:cubicBezTo>
                    <a:pt x="4404" y="5037"/>
                    <a:pt x="4237" y="5337"/>
                    <a:pt x="4103" y="5638"/>
                  </a:cubicBezTo>
                  <a:cubicBezTo>
                    <a:pt x="4070" y="5671"/>
                    <a:pt x="4037" y="5738"/>
                    <a:pt x="4003" y="5804"/>
                  </a:cubicBezTo>
                  <a:cubicBezTo>
                    <a:pt x="3970" y="5804"/>
                    <a:pt x="3903" y="5771"/>
                    <a:pt x="3837" y="5771"/>
                  </a:cubicBezTo>
                  <a:cubicBezTo>
                    <a:pt x="3770" y="5771"/>
                    <a:pt x="3670" y="5804"/>
                    <a:pt x="3570" y="5838"/>
                  </a:cubicBezTo>
                  <a:cubicBezTo>
                    <a:pt x="3336" y="5938"/>
                    <a:pt x="3003" y="6105"/>
                    <a:pt x="2869" y="6405"/>
                  </a:cubicBezTo>
                  <a:cubicBezTo>
                    <a:pt x="2836" y="6505"/>
                    <a:pt x="2802" y="6605"/>
                    <a:pt x="2836" y="6705"/>
                  </a:cubicBezTo>
                  <a:cubicBezTo>
                    <a:pt x="2736" y="6772"/>
                    <a:pt x="2636" y="6839"/>
                    <a:pt x="2536" y="6872"/>
                  </a:cubicBezTo>
                  <a:cubicBezTo>
                    <a:pt x="2135" y="7105"/>
                    <a:pt x="1702" y="7339"/>
                    <a:pt x="1235" y="7572"/>
                  </a:cubicBezTo>
                  <a:cubicBezTo>
                    <a:pt x="1135" y="7606"/>
                    <a:pt x="1035" y="7672"/>
                    <a:pt x="901" y="7706"/>
                  </a:cubicBezTo>
                  <a:cubicBezTo>
                    <a:pt x="768" y="7773"/>
                    <a:pt x="601" y="7873"/>
                    <a:pt x="434" y="7939"/>
                  </a:cubicBezTo>
                  <a:cubicBezTo>
                    <a:pt x="367" y="8006"/>
                    <a:pt x="267" y="8039"/>
                    <a:pt x="201" y="8106"/>
                  </a:cubicBezTo>
                  <a:cubicBezTo>
                    <a:pt x="67" y="8206"/>
                    <a:pt x="0" y="8306"/>
                    <a:pt x="0" y="8406"/>
                  </a:cubicBezTo>
                  <a:cubicBezTo>
                    <a:pt x="0" y="8473"/>
                    <a:pt x="34" y="8540"/>
                    <a:pt x="101" y="8606"/>
                  </a:cubicBezTo>
                  <a:cubicBezTo>
                    <a:pt x="134" y="8640"/>
                    <a:pt x="201" y="8640"/>
                    <a:pt x="234" y="8640"/>
                  </a:cubicBezTo>
                  <a:lnTo>
                    <a:pt x="434" y="8640"/>
                  </a:lnTo>
                  <a:cubicBezTo>
                    <a:pt x="534" y="8606"/>
                    <a:pt x="634" y="8573"/>
                    <a:pt x="734" y="8540"/>
                  </a:cubicBezTo>
                  <a:cubicBezTo>
                    <a:pt x="834" y="8473"/>
                    <a:pt x="968" y="8440"/>
                    <a:pt x="1068" y="8373"/>
                  </a:cubicBezTo>
                  <a:lnTo>
                    <a:pt x="1168" y="8306"/>
                  </a:lnTo>
                  <a:cubicBezTo>
                    <a:pt x="1268" y="8273"/>
                    <a:pt x="1368" y="8240"/>
                    <a:pt x="1468" y="8173"/>
                  </a:cubicBezTo>
                  <a:lnTo>
                    <a:pt x="1635" y="8106"/>
                  </a:lnTo>
                  <a:cubicBezTo>
                    <a:pt x="2069" y="7873"/>
                    <a:pt x="2536" y="7639"/>
                    <a:pt x="2936" y="7372"/>
                  </a:cubicBezTo>
                  <a:cubicBezTo>
                    <a:pt x="3003" y="7339"/>
                    <a:pt x="3069" y="7306"/>
                    <a:pt x="3136" y="7272"/>
                  </a:cubicBezTo>
                  <a:cubicBezTo>
                    <a:pt x="3203" y="7306"/>
                    <a:pt x="3269" y="7339"/>
                    <a:pt x="3303" y="7339"/>
                  </a:cubicBezTo>
                  <a:cubicBezTo>
                    <a:pt x="3436" y="7406"/>
                    <a:pt x="3536" y="7439"/>
                    <a:pt x="3670" y="7439"/>
                  </a:cubicBezTo>
                  <a:cubicBezTo>
                    <a:pt x="3837" y="7439"/>
                    <a:pt x="4003" y="7372"/>
                    <a:pt x="4137" y="7306"/>
                  </a:cubicBezTo>
                  <a:cubicBezTo>
                    <a:pt x="4170" y="7272"/>
                    <a:pt x="4237" y="7239"/>
                    <a:pt x="4270" y="7205"/>
                  </a:cubicBezTo>
                  <a:cubicBezTo>
                    <a:pt x="4270" y="7205"/>
                    <a:pt x="4304" y="7239"/>
                    <a:pt x="4304" y="7239"/>
                  </a:cubicBezTo>
                  <a:cubicBezTo>
                    <a:pt x="4337" y="7272"/>
                    <a:pt x="4337" y="7306"/>
                    <a:pt x="4370" y="7339"/>
                  </a:cubicBezTo>
                  <a:cubicBezTo>
                    <a:pt x="4370" y="7372"/>
                    <a:pt x="4404" y="7406"/>
                    <a:pt x="4404" y="7439"/>
                  </a:cubicBezTo>
                  <a:cubicBezTo>
                    <a:pt x="4437" y="7506"/>
                    <a:pt x="4437" y="7539"/>
                    <a:pt x="4437" y="7606"/>
                  </a:cubicBezTo>
                  <a:cubicBezTo>
                    <a:pt x="4470" y="7672"/>
                    <a:pt x="4470" y="7739"/>
                    <a:pt x="4470" y="7839"/>
                  </a:cubicBezTo>
                  <a:cubicBezTo>
                    <a:pt x="4470" y="7973"/>
                    <a:pt x="4470" y="8106"/>
                    <a:pt x="4470" y="8273"/>
                  </a:cubicBezTo>
                  <a:cubicBezTo>
                    <a:pt x="4470" y="8373"/>
                    <a:pt x="4437" y="8473"/>
                    <a:pt x="4437" y="8573"/>
                  </a:cubicBezTo>
                  <a:cubicBezTo>
                    <a:pt x="4370" y="9274"/>
                    <a:pt x="4304" y="9941"/>
                    <a:pt x="4370" y="10575"/>
                  </a:cubicBezTo>
                  <a:cubicBezTo>
                    <a:pt x="4370" y="10908"/>
                    <a:pt x="4437" y="11275"/>
                    <a:pt x="4504" y="11609"/>
                  </a:cubicBezTo>
                  <a:cubicBezTo>
                    <a:pt x="4537" y="11775"/>
                    <a:pt x="4604" y="11942"/>
                    <a:pt x="4670" y="12076"/>
                  </a:cubicBezTo>
                  <a:cubicBezTo>
                    <a:pt x="4704" y="12176"/>
                    <a:pt x="4737" y="12242"/>
                    <a:pt x="4771" y="12342"/>
                  </a:cubicBezTo>
                  <a:lnTo>
                    <a:pt x="4771" y="12376"/>
                  </a:lnTo>
                  <a:cubicBezTo>
                    <a:pt x="4804" y="12443"/>
                    <a:pt x="4871" y="12543"/>
                    <a:pt x="4904" y="12609"/>
                  </a:cubicBezTo>
                  <a:cubicBezTo>
                    <a:pt x="5037" y="12809"/>
                    <a:pt x="5204" y="12976"/>
                    <a:pt x="5371" y="13076"/>
                  </a:cubicBezTo>
                  <a:cubicBezTo>
                    <a:pt x="5504" y="13143"/>
                    <a:pt x="5604" y="13210"/>
                    <a:pt x="5705" y="13243"/>
                  </a:cubicBezTo>
                  <a:cubicBezTo>
                    <a:pt x="5871" y="13310"/>
                    <a:pt x="6038" y="13343"/>
                    <a:pt x="6205" y="13377"/>
                  </a:cubicBezTo>
                  <a:cubicBezTo>
                    <a:pt x="6405" y="13410"/>
                    <a:pt x="6538" y="13443"/>
                    <a:pt x="6705" y="13443"/>
                  </a:cubicBezTo>
                  <a:lnTo>
                    <a:pt x="7806" y="13443"/>
                  </a:lnTo>
                  <a:cubicBezTo>
                    <a:pt x="7906" y="13410"/>
                    <a:pt x="8040" y="13410"/>
                    <a:pt x="8140" y="13410"/>
                  </a:cubicBezTo>
                  <a:lnTo>
                    <a:pt x="9074" y="13410"/>
                  </a:lnTo>
                  <a:cubicBezTo>
                    <a:pt x="9240" y="13443"/>
                    <a:pt x="9407" y="13443"/>
                    <a:pt x="9574" y="13477"/>
                  </a:cubicBezTo>
                  <a:cubicBezTo>
                    <a:pt x="9774" y="13510"/>
                    <a:pt x="9974" y="13577"/>
                    <a:pt x="10174" y="13643"/>
                  </a:cubicBezTo>
                  <a:cubicBezTo>
                    <a:pt x="10341" y="13710"/>
                    <a:pt x="10508" y="13777"/>
                    <a:pt x="10675" y="13877"/>
                  </a:cubicBezTo>
                  <a:cubicBezTo>
                    <a:pt x="10808" y="13944"/>
                    <a:pt x="10975" y="14010"/>
                    <a:pt x="11108" y="14110"/>
                  </a:cubicBezTo>
                  <a:cubicBezTo>
                    <a:pt x="11175" y="14177"/>
                    <a:pt x="11275" y="14210"/>
                    <a:pt x="11342" y="14277"/>
                  </a:cubicBezTo>
                  <a:cubicBezTo>
                    <a:pt x="11542" y="14411"/>
                    <a:pt x="11742" y="14544"/>
                    <a:pt x="11942" y="14677"/>
                  </a:cubicBezTo>
                  <a:cubicBezTo>
                    <a:pt x="12176" y="14811"/>
                    <a:pt x="12476" y="14978"/>
                    <a:pt x="12776" y="15044"/>
                  </a:cubicBezTo>
                  <a:lnTo>
                    <a:pt x="12876" y="15044"/>
                  </a:lnTo>
                  <a:cubicBezTo>
                    <a:pt x="13010" y="15044"/>
                    <a:pt x="13177" y="14978"/>
                    <a:pt x="13210" y="14844"/>
                  </a:cubicBezTo>
                  <a:cubicBezTo>
                    <a:pt x="13277" y="14677"/>
                    <a:pt x="13210" y="14444"/>
                    <a:pt x="13076" y="14377"/>
                  </a:cubicBezTo>
                  <a:cubicBezTo>
                    <a:pt x="12976" y="14311"/>
                    <a:pt x="12876" y="14277"/>
                    <a:pt x="12776" y="14244"/>
                  </a:cubicBezTo>
                  <a:lnTo>
                    <a:pt x="12676" y="14177"/>
                  </a:lnTo>
                  <a:cubicBezTo>
                    <a:pt x="12509" y="14077"/>
                    <a:pt x="12343" y="14010"/>
                    <a:pt x="12176" y="13910"/>
                  </a:cubicBezTo>
                  <a:cubicBezTo>
                    <a:pt x="12042" y="13810"/>
                    <a:pt x="11909" y="13743"/>
                    <a:pt x="11809" y="13677"/>
                  </a:cubicBezTo>
                  <a:cubicBezTo>
                    <a:pt x="11742" y="13643"/>
                    <a:pt x="11675" y="13577"/>
                    <a:pt x="11609" y="13543"/>
                  </a:cubicBezTo>
                  <a:cubicBezTo>
                    <a:pt x="11175" y="13276"/>
                    <a:pt x="10808" y="13076"/>
                    <a:pt x="10408" y="12943"/>
                  </a:cubicBezTo>
                  <a:cubicBezTo>
                    <a:pt x="10041" y="12809"/>
                    <a:pt x="9741" y="12743"/>
                    <a:pt x="9441" y="12709"/>
                  </a:cubicBezTo>
                  <a:cubicBezTo>
                    <a:pt x="9240" y="12676"/>
                    <a:pt x="8974" y="12676"/>
                    <a:pt x="8740" y="12676"/>
                  </a:cubicBezTo>
                  <a:lnTo>
                    <a:pt x="8507" y="12676"/>
                  </a:lnTo>
                  <a:cubicBezTo>
                    <a:pt x="8306" y="12676"/>
                    <a:pt x="8106" y="12676"/>
                    <a:pt x="7906" y="12709"/>
                  </a:cubicBezTo>
                  <a:cubicBezTo>
                    <a:pt x="7606" y="12709"/>
                    <a:pt x="7306" y="12743"/>
                    <a:pt x="7005" y="12743"/>
                  </a:cubicBezTo>
                  <a:cubicBezTo>
                    <a:pt x="6839" y="12743"/>
                    <a:pt x="6739" y="12743"/>
                    <a:pt x="6605" y="12709"/>
                  </a:cubicBezTo>
                  <a:cubicBezTo>
                    <a:pt x="6505" y="12709"/>
                    <a:pt x="6438" y="12709"/>
                    <a:pt x="6305" y="12676"/>
                  </a:cubicBezTo>
                  <a:cubicBezTo>
                    <a:pt x="6205" y="12643"/>
                    <a:pt x="6105" y="12643"/>
                    <a:pt x="6005" y="12609"/>
                  </a:cubicBezTo>
                  <a:cubicBezTo>
                    <a:pt x="5938" y="12576"/>
                    <a:pt x="5871" y="12543"/>
                    <a:pt x="5805" y="12509"/>
                  </a:cubicBezTo>
                  <a:cubicBezTo>
                    <a:pt x="5771" y="12509"/>
                    <a:pt x="5738" y="12476"/>
                    <a:pt x="5705" y="12476"/>
                  </a:cubicBezTo>
                  <a:cubicBezTo>
                    <a:pt x="5671" y="12443"/>
                    <a:pt x="5671" y="12443"/>
                    <a:pt x="5638" y="12409"/>
                  </a:cubicBezTo>
                  <a:cubicBezTo>
                    <a:pt x="5604" y="12376"/>
                    <a:pt x="5604" y="12376"/>
                    <a:pt x="5571" y="12342"/>
                  </a:cubicBezTo>
                  <a:cubicBezTo>
                    <a:pt x="5538" y="12309"/>
                    <a:pt x="5538" y="12309"/>
                    <a:pt x="5538" y="12276"/>
                  </a:cubicBezTo>
                  <a:cubicBezTo>
                    <a:pt x="5504" y="12242"/>
                    <a:pt x="5471" y="12209"/>
                    <a:pt x="5471" y="12176"/>
                  </a:cubicBezTo>
                  <a:cubicBezTo>
                    <a:pt x="5438" y="12076"/>
                    <a:pt x="5371" y="12009"/>
                    <a:pt x="5338" y="11909"/>
                  </a:cubicBezTo>
                  <a:cubicBezTo>
                    <a:pt x="5304" y="11809"/>
                    <a:pt x="5271" y="11709"/>
                    <a:pt x="5238" y="11609"/>
                  </a:cubicBezTo>
                  <a:cubicBezTo>
                    <a:pt x="5204" y="11509"/>
                    <a:pt x="5204" y="11408"/>
                    <a:pt x="5171" y="11308"/>
                  </a:cubicBezTo>
                  <a:cubicBezTo>
                    <a:pt x="5137" y="11142"/>
                    <a:pt x="5104" y="10941"/>
                    <a:pt x="5104" y="10741"/>
                  </a:cubicBezTo>
                  <a:cubicBezTo>
                    <a:pt x="5071" y="10374"/>
                    <a:pt x="5071" y="9974"/>
                    <a:pt x="5104" y="9540"/>
                  </a:cubicBezTo>
                  <a:cubicBezTo>
                    <a:pt x="5104" y="9407"/>
                    <a:pt x="5137" y="9274"/>
                    <a:pt x="5137" y="9140"/>
                  </a:cubicBezTo>
                  <a:cubicBezTo>
                    <a:pt x="5171" y="8973"/>
                    <a:pt x="5171" y="8807"/>
                    <a:pt x="5204" y="8640"/>
                  </a:cubicBezTo>
                  <a:cubicBezTo>
                    <a:pt x="5204" y="8306"/>
                    <a:pt x="5238" y="7939"/>
                    <a:pt x="5171" y="7606"/>
                  </a:cubicBezTo>
                  <a:cubicBezTo>
                    <a:pt x="5137" y="7406"/>
                    <a:pt x="5071" y="7239"/>
                    <a:pt x="5004" y="7105"/>
                  </a:cubicBezTo>
                  <a:cubicBezTo>
                    <a:pt x="4971" y="7039"/>
                    <a:pt x="4971" y="7005"/>
                    <a:pt x="4937" y="6972"/>
                  </a:cubicBezTo>
                  <a:lnTo>
                    <a:pt x="4937" y="6972"/>
                  </a:lnTo>
                  <a:cubicBezTo>
                    <a:pt x="5037" y="7039"/>
                    <a:pt x="5104" y="7072"/>
                    <a:pt x="5204" y="7072"/>
                  </a:cubicBezTo>
                  <a:cubicBezTo>
                    <a:pt x="5438" y="7139"/>
                    <a:pt x="5705" y="7172"/>
                    <a:pt x="5971" y="7172"/>
                  </a:cubicBezTo>
                  <a:lnTo>
                    <a:pt x="6238" y="7172"/>
                  </a:lnTo>
                  <a:cubicBezTo>
                    <a:pt x="6605" y="7172"/>
                    <a:pt x="6939" y="7105"/>
                    <a:pt x="7239" y="7072"/>
                  </a:cubicBezTo>
                  <a:cubicBezTo>
                    <a:pt x="7372" y="7039"/>
                    <a:pt x="7539" y="7039"/>
                    <a:pt x="7706" y="7005"/>
                  </a:cubicBezTo>
                  <a:cubicBezTo>
                    <a:pt x="8206" y="6939"/>
                    <a:pt x="8707" y="6872"/>
                    <a:pt x="9174" y="6839"/>
                  </a:cubicBezTo>
                  <a:cubicBezTo>
                    <a:pt x="9340" y="6805"/>
                    <a:pt x="9507" y="6805"/>
                    <a:pt x="9641" y="6805"/>
                  </a:cubicBezTo>
                  <a:cubicBezTo>
                    <a:pt x="9774" y="6805"/>
                    <a:pt x="9908" y="6805"/>
                    <a:pt x="10041" y="6839"/>
                  </a:cubicBezTo>
                  <a:cubicBezTo>
                    <a:pt x="10274" y="6839"/>
                    <a:pt x="10475" y="6872"/>
                    <a:pt x="10675" y="6905"/>
                  </a:cubicBezTo>
                  <a:cubicBezTo>
                    <a:pt x="10842" y="6939"/>
                    <a:pt x="10975" y="6972"/>
                    <a:pt x="11108" y="7005"/>
                  </a:cubicBezTo>
                  <a:cubicBezTo>
                    <a:pt x="11309" y="7072"/>
                    <a:pt x="11475" y="7139"/>
                    <a:pt x="11609" y="7239"/>
                  </a:cubicBezTo>
                  <a:cubicBezTo>
                    <a:pt x="11709" y="7272"/>
                    <a:pt x="11776" y="7306"/>
                    <a:pt x="11842" y="7339"/>
                  </a:cubicBezTo>
                  <a:cubicBezTo>
                    <a:pt x="11942" y="7406"/>
                    <a:pt x="12009" y="7472"/>
                    <a:pt x="12109" y="7572"/>
                  </a:cubicBezTo>
                  <a:cubicBezTo>
                    <a:pt x="12209" y="7639"/>
                    <a:pt x="12276" y="7739"/>
                    <a:pt x="12376" y="7839"/>
                  </a:cubicBezTo>
                  <a:cubicBezTo>
                    <a:pt x="12576" y="8073"/>
                    <a:pt x="12743" y="8273"/>
                    <a:pt x="12910" y="8506"/>
                  </a:cubicBezTo>
                  <a:lnTo>
                    <a:pt x="12910" y="8540"/>
                  </a:lnTo>
                  <a:lnTo>
                    <a:pt x="12943" y="8573"/>
                  </a:lnTo>
                  <a:cubicBezTo>
                    <a:pt x="13043" y="8707"/>
                    <a:pt x="13143" y="8873"/>
                    <a:pt x="13210" y="9007"/>
                  </a:cubicBezTo>
                  <a:cubicBezTo>
                    <a:pt x="13343" y="9207"/>
                    <a:pt x="13443" y="9407"/>
                    <a:pt x="13577" y="9607"/>
                  </a:cubicBezTo>
                  <a:cubicBezTo>
                    <a:pt x="13777" y="9907"/>
                    <a:pt x="13977" y="10141"/>
                    <a:pt x="14211" y="10374"/>
                  </a:cubicBezTo>
                  <a:cubicBezTo>
                    <a:pt x="14311" y="10508"/>
                    <a:pt x="14444" y="10641"/>
                    <a:pt x="14578" y="10741"/>
                  </a:cubicBezTo>
                  <a:cubicBezTo>
                    <a:pt x="14744" y="10841"/>
                    <a:pt x="14911" y="10908"/>
                    <a:pt x="15078" y="10975"/>
                  </a:cubicBezTo>
                  <a:cubicBezTo>
                    <a:pt x="15245" y="11075"/>
                    <a:pt x="15411" y="11108"/>
                    <a:pt x="15545" y="11142"/>
                  </a:cubicBezTo>
                  <a:cubicBezTo>
                    <a:pt x="15712" y="11175"/>
                    <a:pt x="15845" y="11175"/>
                    <a:pt x="15979" y="11175"/>
                  </a:cubicBezTo>
                  <a:lnTo>
                    <a:pt x="16112" y="11175"/>
                  </a:lnTo>
                  <a:cubicBezTo>
                    <a:pt x="16446" y="11142"/>
                    <a:pt x="16746" y="11075"/>
                    <a:pt x="17146" y="10908"/>
                  </a:cubicBezTo>
                  <a:cubicBezTo>
                    <a:pt x="17380" y="10841"/>
                    <a:pt x="17613" y="10741"/>
                    <a:pt x="17813" y="10641"/>
                  </a:cubicBezTo>
                  <a:lnTo>
                    <a:pt x="18013" y="10575"/>
                  </a:lnTo>
                  <a:cubicBezTo>
                    <a:pt x="18147" y="10508"/>
                    <a:pt x="18280" y="10441"/>
                    <a:pt x="18414" y="10408"/>
                  </a:cubicBezTo>
                  <a:lnTo>
                    <a:pt x="18447" y="10374"/>
                  </a:lnTo>
                  <a:cubicBezTo>
                    <a:pt x="18580" y="10308"/>
                    <a:pt x="18714" y="10274"/>
                    <a:pt x="18847" y="10174"/>
                  </a:cubicBezTo>
                  <a:cubicBezTo>
                    <a:pt x="18947" y="10141"/>
                    <a:pt x="19014" y="10074"/>
                    <a:pt x="19014" y="9974"/>
                  </a:cubicBezTo>
                  <a:cubicBezTo>
                    <a:pt x="19047" y="9874"/>
                    <a:pt x="19047" y="9741"/>
                    <a:pt x="18981" y="9674"/>
                  </a:cubicBezTo>
                  <a:cubicBezTo>
                    <a:pt x="18914" y="9540"/>
                    <a:pt x="18781" y="9474"/>
                    <a:pt x="18647" y="9474"/>
                  </a:cubicBezTo>
                  <a:cubicBezTo>
                    <a:pt x="18614" y="9474"/>
                    <a:pt x="18547" y="9474"/>
                    <a:pt x="18514" y="9507"/>
                  </a:cubicBezTo>
                  <a:cubicBezTo>
                    <a:pt x="18414" y="9540"/>
                    <a:pt x="18347" y="9574"/>
                    <a:pt x="18247" y="9641"/>
                  </a:cubicBezTo>
                  <a:cubicBezTo>
                    <a:pt x="18213" y="9641"/>
                    <a:pt x="18147" y="9674"/>
                    <a:pt x="18080" y="9707"/>
                  </a:cubicBezTo>
                  <a:cubicBezTo>
                    <a:pt x="17680" y="9907"/>
                    <a:pt x="17246" y="10074"/>
                    <a:pt x="16946" y="10174"/>
                  </a:cubicBezTo>
                  <a:cubicBezTo>
                    <a:pt x="16712" y="10274"/>
                    <a:pt x="16546" y="10308"/>
                    <a:pt x="16379" y="10341"/>
                  </a:cubicBezTo>
                  <a:cubicBezTo>
                    <a:pt x="16312" y="10374"/>
                    <a:pt x="16212" y="10374"/>
                    <a:pt x="16145" y="10374"/>
                  </a:cubicBezTo>
                  <a:lnTo>
                    <a:pt x="15778" y="10374"/>
                  </a:lnTo>
                  <a:cubicBezTo>
                    <a:pt x="15745" y="10341"/>
                    <a:pt x="15678" y="10341"/>
                    <a:pt x="15645" y="10308"/>
                  </a:cubicBezTo>
                  <a:cubicBezTo>
                    <a:pt x="15478" y="10274"/>
                    <a:pt x="15378" y="10208"/>
                    <a:pt x="15245" y="10174"/>
                  </a:cubicBezTo>
                  <a:cubicBezTo>
                    <a:pt x="15211" y="10141"/>
                    <a:pt x="15145" y="10108"/>
                    <a:pt x="15111" y="10074"/>
                  </a:cubicBezTo>
                  <a:cubicBezTo>
                    <a:pt x="15011" y="10007"/>
                    <a:pt x="14944" y="9974"/>
                    <a:pt x="14844" y="9907"/>
                  </a:cubicBezTo>
                  <a:cubicBezTo>
                    <a:pt x="14778" y="9807"/>
                    <a:pt x="14678" y="9741"/>
                    <a:pt x="14611" y="9641"/>
                  </a:cubicBezTo>
                  <a:cubicBezTo>
                    <a:pt x="14511" y="9507"/>
                    <a:pt x="14411" y="9407"/>
                    <a:pt x="14344" y="9307"/>
                  </a:cubicBezTo>
                  <a:cubicBezTo>
                    <a:pt x="14244" y="9207"/>
                    <a:pt x="14177" y="9073"/>
                    <a:pt x="14077" y="8940"/>
                  </a:cubicBezTo>
                  <a:cubicBezTo>
                    <a:pt x="13977" y="8807"/>
                    <a:pt x="13910" y="8707"/>
                    <a:pt x="13844" y="8573"/>
                  </a:cubicBezTo>
                  <a:cubicBezTo>
                    <a:pt x="13677" y="8340"/>
                    <a:pt x="13510" y="8073"/>
                    <a:pt x="13310" y="7806"/>
                  </a:cubicBezTo>
                  <a:cubicBezTo>
                    <a:pt x="13010" y="7439"/>
                    <a:pt x="12710" y="7072"/>
                    <a:pt x="12343" y="6805"/>
                  </a:cubicBezTo>
                  <a:cubicBezTo>
                    <a:pt x="12343" y="6805"/>
                    <a:pt x="12309" y="6805"/>
                    <a:pt x="12309" y="6772"/>
                  </a:cubicBezTo>
                  <a:cubicBezTo>
                    <a:pt x="12009" y="6572"/>
                    <a:pt x="11642" y="6438"/>
                    <a:pt x="11208" y="6271"/>
                  </a:cubicBezTo>
                  <a:cubicBezTo>
                    <a:pt x="10842" y="6171"/>
                    <a:pt x="10441" y="6138"/>
                    <a:pt x="10108" y="6105"/>
                  </a:cubicBezTo>
                  <a:lnTo>
                    <a:pt x="9741" y="6105"/>
                  </a:lnTo>
                  <a:cubicBezTo>
                    <a:pt x="9140" y="6105"/>
                    <a:pt x="8540" y="6171"/>
                    <a:pt x="8040" y="6271"/>
                  </a:cubicBezTo>
                  <a:cubicBezTo>
                    <a:pt x="7839" y="6305"/>
                    <a:pt x="7673" y="6338"/>
                    <a:pt x="7506" y="6338"/>
                  </a:cubicBezTo>
                  <a:cubicBezTo>
                    <a:pt x="7039" y="6438"/>
                    <a:pt x="6572" y="6505"/>
                    <a:pt x="6105" y="6538"/>
                  </a:cubicBezTo>
                  <a:cubicBezTo>
                    <a:pt x="6005" y="6572"/>
                    <a:pt x="5938" y="6572"/>
                    <a:pt x="5838" y="6572"/>
                  </a:cubicBezTo>
                  <a:cubicBezTo>
                    <a:pt x="5738" y="6572"/>
                    <a:pt x="5671" y="6572"/>
                    <a:pt x="5571" y="6538"/>
                  </a:cubicBezTo>
                  <a:cubicBezTo>
                    <a:pt x="5504" y="6538"/>
                    <a:pt x="5438" y="6538"/>
                    <a:pt x="5338" y="6505"/>
                  </a:cubicBezTo>
                  <a:cubicBezTo>
                    <a:pt x="5671" y="6438"/>
                    <a:pt x="5971" y="6338"/>
                    <a:pt x="6272" y="6271"/>
                  </a:cubicBezTo>
                  <a:cubicBezTo>
                    <a:pt x="6772" y="6138"/>
                    <a:pt x="7339" y="6005"/>
                    <a:pt x="8073" y="5838"/>
                  </a:cubicBezTo>
                  <a:cubicBezTo>
                    <a:pt x="8807" y="5638"/>
                    <a:pt x="9441" y="5471"/>
                    <a:pt x="10008" y="5271"/>
                  </a:cubicBezTo>
                  <a:cubicBezTo>
                    <a:pt x="10408" y="5171"/>
                    <a:pt x="10708" y="5037"/>
                    <a:pt x="10975" y="4904"/>
                  </a:cubicBezTo>
                  <a:lnTo>
                    <a:pt x="11008" y="4904"/>
                  </a:lnTo>
                  <a:cubicBezTo>
                    <a:pt x="11309" y="4737"/>
                    <a:pt x="11609" y="4604"/>
                    <a:pt x="11876" y="4403"/>
                  </a:cubicBezTo>
                  <a:cubicBezTo>
                    <a:pt x="12109" y="4237"/>
                    <a:pt x="12643" y="3736"/>
                    <a:pt x="12476" y="3203"/>
                  </a:cubicBezTo>
                  <a:cubicBezTo>
                    <a:pt x="12443" y="3103"/>
                    <a:pt x="12376" y="3002"/>
                    <a:pt x="12309" y="2902"/>
                  </a:cubicBezTo>
                  <a:cubicBezTo>
                    <a:pt x="12243" y="2836"/>
                    <a:pt x="12142" y="2802"/>
                    <a:pt x="12042" y="2769"/>
                  </a:cubicBezTo>
                  <a:cubicBezTo>
                    <a:pt x="12009" y="2736"/>
                    <a:pt x="11942" y="2702"/>
                    <a:pt x="11842" y="2702"/>
                  </a:cubicBezTo>
                  <a:cubicBezTo>
                    <a:pt x="11809" y="2702"/>
                    <a:pt x="11776" y="2669"/>
                    <a:pt x="11742" y="2669"/>
                  </a:cubicBezTo>
                  <a:lnTo>
                    <a:pt x="11208" y="2669"/>
                  </a:lnTo>
                  <a:cubicBezTo>
                    <a:pt x="11108" y="2702"/>
                    <a:pt x="11042" y="2702"/>
                    <a:pt x="10975" y="2702"/>
                  </a:cubicBezTo>
                  <a:lnTo>
                    <a:pt x="10942" y="2736"/>
                  </a:lnTo>
                  <a:lnTo>
                    <a:pt x="10908" y="2736"/>
                  </a:lnTo>
                  <a:cubicBezTo>
                    <a:pt x="10842" y="2736"/>
                    <a:pt x="10775" y="2769"/>
                    <a:pt x="10708" y="2769"/>
                  </a:cubicBezTo>
                  <a:cubicBezTo>
                    <a:pt x="10508" y="2836"/>
                    <a:pt x="10375" y="2869"/>
                    <a:pt x="10241" y="2902"/>
                  </a:cubicBezTo>
                  <a:cubicBezTo>
                    <a:pt x="9941" y="3002"/>
                    <a:pt x="9641" y="3103"/>
                    <a:pt x="9274" y="3236"/>
                  </a:cubicBezTo>
                  <a:cubicBezTo>
                    <a:pt x="8807" y="3403"/>
                    <a:pt x="8340" y="3636"/>
                    <a:pt x="7706" y="3936"/>
                  </a:cubicBezTo>
                  <a:cubicBezTo>
                    <a:pt x="7873" y="3770"/>
                    <a:pt x="8040" y="3603"/>
                    <a:pt x="8206" y="3436"/>
                  </a:cubicBezTo>
                  <a:cubicBezTo>
                    <a:pt x="8473" y="3169"/>
                    <a:pt x="8673" y="2902"/>
                    <a:pt x="8873" y="2669"/>
                  </a:cubicBezTo>
                  <a:cubicBezTo>
                    <a:pt x="8974" y="2535"/>
                    <a:pt x="9074" y="2435"/>
                    <a:pt x="9140" y="2302"/>
                  </a:cubicBezTo>
                  <a:lnTo>
                    <a:pt x="9174" y="2269"/>
                  </a:lnTo>
                  <a:cubicBezTo>
                    <a:pt x="9274" y="2135"/>
                    <a:pt x="9374" y="2002"/>
                    <a:pt x="9441" y="1868"/>
                  </a:cubicBezTo>
                  <a:cubicBezTo>
                    <a:pt x="9541" y="1735"/>
                    <a:pt x="9607" y="1568"/>
                    <a:pt x="9674" y="1368"/>
                  </a:cubicBezTo>
                  <a:lnTo>
                    <a:pt x="9707" y="1301"/>
                  </a:lnTo>
                  <a:cubicBezTo>
                    <a:pt x="9741" y="1235"/>
                    <a:pt x="9774" y="1168"/>
                    <a:pt x="9774" y="1068"/>
                  </a:cubicBezTo>
                  <a:cubicBezTo>
                    <a:pt x="9807" y="1001"/>
                    <a:pt x="9807" y="901"/>
                    <a:pt x="9841" y="834"/>
                  </a:cubicBezTo>
                  <a:cubicBezTo>
                    <a:pt x="9841" y="701"/>
                    <a:pt x="9841" y="601"/>
                    <a:pt x="9841" y="534"/>
                  </a:cubicBezTo>
                  <a:cubicBezTo>
                    <a:pt x="9807" y="401"/>
                    <a:pt x="9774" y="334"/>
                    <a:pt x="9707" y="267"/>
                  </a:cubicBezTo>
                  <a:cubicBezTo>
                    <a:pt x="9641" y="200"/>
                    <a:pt x="9574" y="100"/>
                    <a:pt x="9474" y="67"/>
                  </a:cubicBezTo>
                  <a:cubicBezTo>
                    <a:pt x="9407" y="34"/>
                    <a:pt x="9307" y="0"/>
                    <a:pt x="9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3521850" y="2506125"/>
              <a:ext cx="320250" cy="502725"/>
            </a:xfrm>
            <a:custGeom>
              <a:avLst/>
              <a:gdLst/>
              <a:ahLst/>
              <a:cxnLst/>
              <a:rect l="l" t="t" r="r" b="b"/>
              <a:pathLst>
                <a:path w="12810" h="20109" extrusionOk="0">
                  <a:moveTo>
                    <a:pt x="6424" y="0"/>
                  </a:moveTo>
                  <a:cubicBezTo>
                    <a:pt x="6245" y="0"/>
                    <a:pt x="6061" y="4"/>
                    <a:pt x="5871" y="12"/>
                  </a:cubicBezTo>
                  <a:cubicBezTo>
                    <a:pt x="2636" y="145"/>
                    <a:pt x="1" y="4515"/>
                    <a:pt x="1" y="10052"/>
                  </a:cubicBezTo>
                  <a:cubicBezTo>
                    <a:pt x="1" y="15589"/>
                    <a:pt x="2636" y="19926"/>
                    <a:pt x="5871" y="20093"/>
                  </a:cubicBezTo>
                  <a:cubicBezTo>
                    <a:pt x="6098" y="20104"/>
                    <a:pt x="6318" y="20109"/>
                    <a:pt x="6531" y="20109"/>
                  </a:cubicBezTo>
                  <a:cubicBezTo>
                    <a:pt x="12810" y="20109"/>
                    <a:pt x="12810" y="15408"/>
                    <a:pt x="12810" y="10052"/>
                  </a:cubicBezTo>
                  <a:cubicBezTo>
                    <a:pt x="12810" y="3371"/>
                    <a:pt x="11779" y="0"/>
                    <a:pt x="6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3470975" y="2845825"/>
              <a:ext cx="254375" cy="269375"/>
            </a:xfrm>
            <a:custGeom>
              <a:avLst/>
              <a:gdLst/>
              <a:ahLst/>
              <a:cxnLst/>
              <a:rect l="l" t="t" r="r" b="b"/>
              <a:pathLst>
                <a:path w="10175" h="10775" extrusionOk="0">
                  <a:moveTo>
                    <a:pt x="1" y="0"/>
                  </a:moveTo>
                  <a:lnTo>
                    <a:pt x="1" y="10774"/>
                  </a:lnTo>
                  <a:lnTo>
                    <a:pt x="10175" y="10774"/>
                  </a:lnTo>
                  <a:lnTo>
                    <a:pt x="10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3010650" y="3053450"/>
              <a:ext cx="1171700" cy="1135850"/>
            </a:xfrm>
            <a:custGeom>
              <a:avLst/>
              <a:gdLst/>
              <a:ahLst/>
              <a:cxnLst/>
              <a:rect l="l" t="t" r="r" b="b"/>
              <a:pathLst>
                <a:path w="46868" h="45434" extrusionOk="0">
                  <a:moveTo>
                    <a:pt x="21082" y="1"/>
                  </a:moveTo>
                  <a:cubicBezTo>
                    <a:pt x="10542" y="1"/>
                    <a:pt x="4237" y="3270"/>
                    <a:pt x="1935" y="19148"/>
                  </a:cubicBezTo>
                  <a:cubicBezTo>
                    <a:pt x="1468" y="22384"/>
                    <a:pt x="1" y="32024"/>
                    <a:pt x="1" y="32024"/>
                  </a:cubicBezTo>
                  <a:cubicBezTo>
                    <a:pt x="1" y="42531"/>
                    <a:pt x="10542" y="45433"/>
                    <a:pt x="21082" y="45433"/>
                  </a:cubicBezTo>
                  <a:lnTo>
                    <a:pt x="26620" y="45433"/>
                  </a:lnTo>
                  <a:cubicBezTo>
                    <a:pt x="37127" y="45433"/>
                    <a:pt x="46867" y="42898"/>
                    <a:pt x="46867" y="32357"/>
                  </a:cubicBezTo>
                  <a:lnTo>
                    <a:pt x="45767" y="19148"/>
                  </a:lnTo>
                  <a:cubicBezTo>
                    <a:pt x="44466" y="1902"/>
                    <a:pt x="37127" y="1"/>
                    <a:pt x="26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3334225" y="2400825"/>
              <a:ext cx="452850" cy="607750"/>
            </a:xfrm>
            <a:custGeom>
              <a:avLst/>
              <a:gdLst/>
              <a:ahLst/>
              <a:cxnLst/>
              <a:rect l="l" t="t" r="r" b="b"/>
              <a:pathLst>
                <a:path w="18114" h="24310" extrusionOk="0">
                  <a:moveTo>
                    <a:pt x="11729" y="0"/>
                  </a:moveTo>
                  <a:cubicBezTo>
                    <a:pt x="10691" y="0"/>
                    <a:pt x="9495" y="307"/>
                    <a:pt x="8473" y="1221"/>
                  </a:cubicBezTo>
                  <a:cubicBezTo>
                    <a:pt x="8266" y="1211"/>
                    <a:pt x="8059" y="1206"/>
                    <a:pt x="7852" y="1206"/>
                  </a:cubicBezTo>
                  <a:cubicBezTo>
                    <a:pt x="6023" y="1206"/>
                    <a:pt x="4211" y="1624"/>
                    <a:pt x="2802" y="2823"/>
                  </a:cubicBezTo>
                  <a:cubicBezTo>
                    <a:pt x="200" y="5058"/>
                    <a:pt x="134" y="8627"/>
                    <a:pt x="100" y="11862"/>
                  </a:cubicBezTo>
                  <a:cubicBezTo>
                    <a:pt x="67" y="14231"/>
                    <a:pt x="0" y="17533"/>
                    <a:pt x="2135" y="20569"/>
                  </a:cubicBezTo>
                  <a:cubicBezTo>
                    <a:pt x="2787" y="21482"/>
                    <a:pt x="4779" y="24309"/>
                    <a:pt x="7487" y="24309"/>
                  </a:cubicBezTo>
                  <a:cubicBezTo>
                    <a:pt x="7549" y="24309"/>
                    <a:pt x="7610" y="24308"/>
                    <a:pt x="7672" y="24305"/>
                  </a:cubicBezTo>
                  <a:cubicBezTo>
                    <a:pt x="9607" y="24238"/>
                    <a:pt x="10975" y="22737"/>
                    <a:pt x="12843" y="20702"/>
                  </a:cubicBezTo>
                  <a:cubicBezTo>
                    <a:pt x="13877" y="19568"/>
                    <a:pt x="15011" y="18300"/>
                    <a:pt x="15745" y="16199"/>
                  </a:cubicBezTo>
                  <a:cubicBezTo>
                    <a:pt x="16545" y="13897"/>
                    <a:pt x="16345" y="11862"/>
                    <a:pt x="16178" y="10795"/>
                  </a:cubicBezTo>
                  <a:lnTo>
                    <a:pt x="16178" y="10795"/>
                  </a:lnTo>
                  <a:cubicBezTo>
                    <a:pt x="16252" y="10844"/>
                    <a:pt x="16307" y="10875"/>
                    <a:pt x="16358" y="10875"/>
                  </a:cubicBezTo>
                  <a:cubicBezTo>
                    <a:pt x="16376" y="10875"/>
                    <a:pt x="16394" y="10871"/>
                    <a:pt x="16412" y="10862"/>
                  </a:cubicBezTo>
                  <a:cubicBezTo>
                    <a:pt x="17579" y="10828"/>
                    <a:pt x="18113" y="3223"/>
                    <a:pt x="13910" y="1221"/>
                  </a:cubicBezTo>
                  <a:cubicBezTo>
                    <a:pt x="14913" y="966"/>
                    <a:pt x="13569" y="0"/>
                    <a:pt x="1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3682200" y="2719850"/>
              <a:ext cx="67350" cy="137400"/>
            </a:xfrm>
            <a:custGeom>
              <a:avLst/>
              <a:gdLst/>
              <a:ahLst/>
              <a:cxnLst/>
              <a:rect l="l" t="t" r="r" b="b"/>
              <a:pathLst>
                <a:path w="2694" h="5496" extrusionOk="0">
                  <a:moveTo>
                    <a:pt x="1950" y="1"/>
                  </a:moveTo>
                  <a:cubicBezTo>
                    <a:pt x="230" y="1"/>
                    <a:pt x="1" y="5495"/>
                    <a:pt x="1905" y="5495"/>
                  </a:cubicBezTo>
                  <a:cubicBezTo>
                    <a:pt x="2118" y="5495"/>
                    <a:pt x="2358" y="5426"/>
                    <a:pt x="2626" y="5273"/>
                  </a:cubicBezTo>
                  <a:lnTo>
                    <a:pt x="2693" y="302"/>
                  </a:lnTo>
                  <a:cubicBezTo>
                    <a:pt x="2421" y="93"/>
                    <a:pt x="2173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3672200" y="2589575"/>
              <a:ext cx="107850" cy="189650"/>
            </a:xfrm>
            <a:custGeom>
              <a:avLst/>
              <a:gdLst/>
              <a:ahLst/>
              <a:cxnLst/>
              <a:rect l="l" t="t" r="r" b="b"/>
              <a:pathLst>
                <a:path w="4314" h="7586" extrusionOk="0">
                  <a:moveTo>
                    <a:pt x="2258" y="1"/>
                  </a:moveTo>
                  <a:cubicBezTo>
                    <a:pt x="337" y="1"/>
                    <a:pt x="1" y="4419"/>
                    <a:pt x="2593" y="5013"/>
                  </a:cubicBezTo>
                  <a:cubicBezTo>
                    <a:pt x="2772" y="6725"/>
                    <a:pt x="3107" y="7585"/>
                    <a:pt x="3412" y="7585"/>
                  </a:cubicBezTo>
                  <a:cubicBezTo>
                    <a:pt x="3902" y="7585"/>
                    <a:pt x="4313" y="5351"/>
                    <a:pt x="3860" y="843"/>
                  </a:cubicBezTo>
                  <a:cubicBezTo>
                    <a:pt x="3250" y="246"/>
                    <a:pt x="2710" y="1"/>
                    <a:pt x="2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3486825" y="2423000"/>
              <a:ext cx="366950" cy="274400"/>
            </a:xfrm>
            <a:custGeom>
              <a:avLst/>
              <a:gdLst/>
              <a:ahLst/>
              <a:cxnLst/>
              <a:rect l="l" t="t" r="r" b="b"/>
              <a:pathLst>
                <a:path w="14678" h="10976" extrusionOk="0">
                  <a:moveTo>
                    <a:pt x="6272" y="1"/>
                  </a:moveTo>
                  <a:cubicBezTo>
                    <a:pt x="2803" y="1"/>
                    <a:pt x="1" y="2469"/>
                    <a:pt x="1" y="5471"/>
                  </a:cubicBezTo>
                  <a:cubicBezTo>
                    <a:pt x="1" y="8507"/>
                    <a:pt x="2803" y="10975"/>
                    <a:pt x="6272" y="10975"/>
                  </a:cubicBezTo>
                  <a:cubicBezTo>
                    <a:pt x="9741" y="10975"/>
                    <a:pt x="14678" y="6672"/>
                    <a:pt x="14678" y="3637"/>
                  </a:cubicBezTo>
                  <a:cubicBezTo>
                    <a:pt x="14678" y="601"/>
                    <a:pt x="9741" y="1"/>
                    <a:pt x="6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2" name="Google Shape;2252;p50"/>
            <p:cNvSpPr/>
            <p:nvPr/>
          </p:nvSpPr>
          <p:spPr>
            <a:xfrm>
              <a:off x="3613575" y="2743250"/>
              <a:ext cx="37550" cy="155950"/>
            </a:xfrm>
            <a:custGeom>
              <a:avLst/>
              <a:gdLst/>
              <a:ahLst/>
              <a:cxnLst/>
              <a:rect l="l" t="t" r="r" b="b"/>
              <a:pathLst>
                <a:path w="1502" h="6238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01" y="534"/>
                    <a:pt x="101" y="1067"/>
                    <a:pt x="68" y="1635"/>
                  </a:cubicBezTo>
                  <a:cubicBezTo>
                    <a:pt x="1" y="2168"/>
                    <a:pt x="1" y="2735"/>
                    <a:pt x="68" y="3302"/>
                  </a:cubicBezTo>
                  <a:cubicBezTo>
                    <a:pt x="134" y="3870"/>
                    <a:pt x="234" y="4403"/>
                    <a:pt x="501" y="4937"/>
                  </a:cubicBezTo>
                  <a:cubicBezTo>
                    <a:pt x="701" y="5437"/>
                    <a:pt x="1035" y="5904"/>
                    <a:pt x="1502" y="6238"/>
                  </a:cubicBezTo>
                  <a:cubicBezTo>
                    <a:pt x="1102" y="5838"/>
                    <a:pt x="835" y="5371"/>
                    <a:pt x="668" y="4870"/>
                  </a:cubicBezTo>
                  <a:cubicBezTo>
                    <a:pt x="468" y="4370"/>
                    <a:pt x="368" y="3803"/>
                    <a:pt x="301" y="3269"/>
                  </a:cubicBezTo>
                  <a:cubicBezTo>
                    <a:pt x="234" y="2735"/>
                    <a:pt x="234" y="2202"/>
                    <a:pt x="234" y="1635"/>
                  </a:cubicBezTo>
                  <a:cubicBezTo>
                    <a:pt x="268" y="1101"/>
                    <a:pt x="301" y="534"/>
                    <a:pt x="334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3549375" y="2685700"/>
              <a:ext cx="38375" cy="224350"/>
            </a:xfrm>
            <a:custGeom>
              <a:avLst/>
              <a:gdLst/>
              <a:ahLst/>
              <a:cxnLst/>
              <a:rect l="l" t="t" r="r" b="b"/>
              <a:pathLst>
                <a:path w="1535" h="897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67" y="768"/>
                    <a:pt x="100" y="1535"/>
                    <a:pt x="67" y="2302"/>
                  </a:cubicBezTo>
                  <a:cubicBezTo>
                    <a:pt x="0" y="3069"/>
                    <a:pt x="34" y="3836"/>
                    <a:pt x="67" y="4637"/>
                  </a:cubicBezTo>
                  <a:cubicBezTo>
                    <a:pt x="134" y="5404"/>
                    <a:pt x="234" y="6172"/>
                    <a:pt x="434" y="6905"/>
                  </a:cubicBezTo>
                  <a:cubicBezTo>
                    <a:pt x="668" y="7673"/>
                    <a:pt x="968" y="8406"/>
                    <a:pt x="1535" y="8974"/>
                  </a:cubicBezTo>
                  <a:cubicBezTo>
                    <a:pt x="1034" y="8340"/>
                    <a:pt x="801" y="7606"/>
                    <a:pt x="634" y="6872"/>
                  </a:cubicBezTo>
                  <a:cubicBezTo>
                    <a:pt x="434" y="6138"/>
                    <a:pt x="334" y="5371"/>
                    <a:pt x="301" y="4604"/>
                  </a:cubicBezTo>
                  <a:cubicBezTo>
                    <a:pt x="234" y="3836"/>
                    <a:pt x="234" y="3069"/>
                    <a:pt x="234" y="2302"/>
                  </a:cubicBezTo>
                  <a:cubicBezTo>
                    <a:pt x="234" y="1535"/>
                    <a:pt x="267" y="768"/>
                    <a:pt x="334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3438450" y="2743250"/>
              <a:ext cx="37550" cy="186825"/>
            </a:xfrm>
            <a:custGeom>
              <a:avLst/>
              <a:gdLst/>
              <a:ahLst/>
              <a:cxnLst/>
              <a:rect l="l" t="t" r="r" b="b"/>
              <a:pathLst>
                <a:path w="1502" h="7473" extrusionOk="0">
                  <a:moveTo>
                    <a:pt x="301" y="0"/>
                  </a:moveTo>
                  <a:cubicBezTo>
                    <a:pt x="168" y="634"/>
                    <a:pt x="101" y="1268"/>
                    <a:pt x="34" y="1935"/>
                  </a:cubicBezTo>
                  <a:cubicBezTo>
                    <a:pt x="1" y="2569"/>
                    <a:pt x="34" y="3236"/>
                    <a:pt x="68" y="3870"/>
                  </a:cubicBezTo>
                  <a:cubicBezTo>
                    <a:pt x="134" y="4537"/>
                    <a:pt x="268" y="5170"/>
                    <a:pt x="468" y="5804"/>
                  </a:cubicBezTo>
                  <a:cubicBezTo>
                    <a:pt x="701" y="6405"/>
                    <a:pt x="1002" y="7038"/>
                    <a:pt x="1502" y="7472"/>
                  </a:cubicBezTo>
                  <a:cubicBezTo>
                    <a:pt x="1068" y="6972"/>
                    <a:pt x="835" y="6371"/>
                    <a:pt x="635" y="5738"/>
                  </a:cubicBezTo>
                  <a:cubicBezTo>
                    <a:pt x="468" y="5137"/>
                    <a:pt x="368" y="4503"/>
                    <a:pt x="301" y="3870"/>
                  </a:cubicBezTo>
                  <a:cubicBezTo>
                    <a:pt x="234" y="3236"/>
                    <a:pt x="234" y="2569"/>
                    <a:pt x="234" y="1935"/>
                  </a:cubicBezTo>
                  <a:cubicBezTo>
                    <a:pt x="234" y="1301"/>
                    <a:pt x="234" y="634"/>
                    <a:pt x="301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3377575" y="2719900"/>
              <a:ext cx="29225" cy="136775"/>
            </a:xfrm>
            <a:custGeom>
              <a:avLst/>
              <a:gdLst/>
              <a:ahLst/>
              <a:cxnLst/>
              <a:rect l="l" t="t" r="r" b="b"/>
              <a:pathLst>
                <a:path w="1169" h="5471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34" y="467"/>
                    <a:pt x="68" y="934"/>
                    <a:pt x="34" y="1401"/>
                  </a:cubicBezTo>
                  <a:cubicBezTo>
                    <a:pt x="1" y="1901"/>
                    <a:pt x="1" y="2368"/>
                    <a:pt x="34" y="2869"/>
                  </a:cubicBezTo>
                  <a:cubicBezTo>
                    <a:pt x="101" y="3336"/>
                    <a:pt x="168" y="3836"/>
                    <a:pt x="368" y="4270"/>
                  </a:cubicBezTo>
                  <a:cubicBezTo>
                    <a:pt x="535" y="4737"/>
                    <a:pt x="801" y="5137"/>
                    <a:pt x="1168" y="5471"/>
                  </a:cubicBezTo>
                  <a:cubicBezTo>
                    <a:pt x="868" y="5070"/>
                    <a:pt x="668" y="4670"/>
                    <a:pt x="535" y="4203"/>
                  </a:cubicBezTo>
                  <a:cubicBezTo>
                    <a:pt x="401" y="3769"/>
                    <a:pt x="334" y="3302"/>
                    <a:pt x="268" y="2835"/>
                  </a:cubicBezTo>
                  <a:cubicBezTo>
                    <a:pt x="234" y="2368"/>
                    <a:pt x="201" y="1901"/>
                    <a:pt x="201" y="1434"/>
                  </a:cubicBezTo>
                  <a:cubicBezTo>
                    <a:pt x="201" y="934"/>
                    <a:pt x="234" y="467"/>
                    <a:pt x="268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6" name="Google Shape;2256;p50"/>
            <p:cNvSpPr/>
            <p:nvPr/>
          </p:nvSpPr>
          <p:spPr>
            <a:xfrm>
              <a:off x="3662775" y="2632325"/>
              <a:ext cx="10875" cy="143450"/>
            </a:xfrm>
            <a:custGeom>
              <a:avLst/>
              <a:gdLst/>
              <a:ahLst/>
              <a:cxnLst/>
              <a:rect l="l" t="t" r="r" b="b"/>
              <a:pathLst>
                <a:path w="435" h="5738" extrusionOk="0">
                  <a:moveTo>
                    <a:pt x="234" y="1"/>
                  </a:moveTo>
                  <a:cubicBezTo>
                    <a:pt x="201" y="968"/>
                    <a:pt x="234" y="1935"/>
                    <a:pt x="201" y="2869"/>
                  </a:cubicBezTo>
                  <a:cubicBezTo>
                    <a:pt x="201" y="3336"/>
                    <a:pt x="168" y="3837"/>
                    <a:pt x="134" y="4304"/>
                  </a:cubicBezTo>
                  <a:cubicBezTo>
                    <a:pt x="101" y="4771"/>
                    <a:pt x="68" y="5238"/>
                    <a:pt x="1" y="5738"/>
                  </a:cubicBezTo>
                  <a:cubicBezTo>
                    <a:pt x="168" y="5271"/>
                    <a:pt x="268" y="4804"/>
                    <a:pt x="335" y="4304"/>
                  </a:cubicBezTo>
                  <a:cubicBezTo>
                    <a:pt x="401" y="3837"/>
                    <a:pt x="435" y="3370"/>
                    <a:pt x="435" y="2869"/>
                  </a:cubicBezTo>
                  <a:cubicBezTo>
                    <a:pt x="435" y="2402"/>
                    <a:pt x="435" y="1902"/>
                    <a:pt x="401" y="1435"/>
                  </a:cubicBezTo>
                  <a:cubicBezTo>
                    <a:pt x="368" y="968"/>
                    <a:pt x="301" y="468"/>
                    <a:pt x="234" y="1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7" name="Google Shape;2257;p50"/>
            <p:cNvSpPr/>
            <p:nvPr/>
          </p:nvSpPr>
          <p:spPr>
            <a:xfrm>
              <a:off x="3116575" y="3276125"/>
              <a:ext cx="69225" cy="256025"/>
            </a:xfrm>
            <a:custGeom>
              <a:avLst/>
              <a:gdLst/>
              <a:ahLst/>
              <a:cxnLst/>
              <a:rect l="l" t="t" r="r" b="b"/>
              <a:pathLst>
                <a:path w="2769" h="10241" extrusionOk="0">
                  <a:moveTo>
                    <a:pt x="2769" y="0"/>
                  </a:moveTo>
                  <a:lnTo>
                    <a:pt x="2769" y="0"/>
                  </a:lnTo>
                  <a:cubicBezTo>
                    <a:pt x="2235" y="734"/>
                    <a:pt x="1835" y="1535"/>
                    <a:pt x="1468" y="2369"/>
                  </a:cubicBezTo>
                  <a:cubicBezTo>
                    <a:pt x="1101" y="3169"/>
                    <a:pt x="801" y="4037"/>
                    <a:pt x="600" y="4904"/>
                  </a:cubicBezTo>
                  <a:cubicBezTo>
                    <a:pt x="367" y="5771"/>
                    <a:pt x="167" y="6672"/>
                    <a:pt x="100" y="7539"/>
                  </a:cubicBezTo>
                  <a:cubicBezTo>
                    <a:pt x="33" y="8006"/>
                    <a:pt x="33" y="8440"/>
                    <a:pt x="0" y="8907"/>
                  </a:cubicBezTo>
                  <a:cubicBezTo>
                    <a:pt x="0" y="9340"/>
                    <a:pt x="0" y="9774"/>
                    <a:pt x="0" y="10241"/>
                  </a:cubicBezTo>
                  <a:cubicBezTo>
                    <a:pt x="67" y="9340"/>
                    <a:pt x="133" y="8440"/>
                    <a:pt x="267" y="7572"/>
                  </a:cubicBezTo>
                  <a:cubicBezTo>
                    <a:pt x="400" y="6705"/>
                    <a:pt x="600" y="5838"/>
                    <a:pt x="801" y="4971"/>
                  </a:cubicBezTo>
                  <a:cubicBezTo>
                    <a:pt x="1034" y="4103"/>
                    <a:pt x="1301" y="3269"/>
                    <a:pt x="1635" y="2435"/>
                  </a:cubicBezTo>
                  <a:cubicBezTo>
                    <a:pt x="1968" y="1601"/>
                    <a:pt x="2335" y="801"/>
                    <a:pt x="2769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3598575" y="2425425"/>
              <a:ext cx="101775" cy="27625"/>
            </a:xfrm>
            <a:custGeom>
              <a:avLst/>
              <a:gdLst/>
              <a:ahLst/>
              <a:cxnLst/>
              <a:rect l="l" t="t" r="r" b="b"/>
              <a:pathLst>
                <a:path w="4071" h="1105" extrusionOk="0">
                  <a:moveTo>
                    <a:pt x="2582" y="1"/>
                  </a:moveTo>
                  <a:cubicBezTo>
                    <a:pt x="2355" y="1"/>
                    <a:pt x="2129" y="29"/>
                    <a:pt x="1902" y="71"/>
                  </a:cubicBezTo>
                  <a:cubicBezTo>
                    <a:pt x="1535" y="137"/>
                    <a:pt x="1168" y="271"/>
                    <a:pt x="834" y="438"/>
                  </a:cubicBezTo>
                  <a:cubicBezTo>
                    <a:pt x="534" y="604"/>
                    <a:pt x="201" y="838"/>
                    <a:pt x="0" y="1105"/>
                  </a:cubicBezTo>
                  <a:cubicBezTo>
                    <a:pt x="267" y="905"/>
                    <a:pt x="601" y="738"/>
                    <a:pt x="934" y="604"/>
                  </a:cubicBezTo>
                  <a:cubicBezTo>
                    <a:pt x="1268" y="471"/>
                    <a:pt x="1602" y="371"/>
                    <a:pt x="1935" y="304"/>
                  </a:cubicBezTo>
                  <a:cubicBezTo>
                    <a:pt x="2302" y="237"/>
                    <a:pt x="2636" y="204"/>
                    <a:pt x="3003" y="204"/>
                  </a:cubicBezTo>
                  <a:cubicBezTo>
                    <a:pt x="3370" y="204"/>
                    <a:pt x="3703" y="237"/>
                    <a:pt x="4070" y="271"/>
                  </a:cubicBezTo>
                  <a:cubicBezTo>
                    <a:pt x="3903" y="204"/>
                    <a:pt x="3736" y="171"/>
                    <a:pt x="3536" y="104"/>
                  </a:cubicBezTo>
                  <a:cubicBezTo>
                    <a:pt x="3370" y="71"/>
                    <a:pt x="3203" y="37"/>
                    <a:pt x="3003" y="37"/>
                  </a:cubicBezTo>
                  <a:cubicBezTo>
                    <a:pt x="2862" y="12"/>
                    <a:pt x="2722" y="1"/>
                    <a:pt x="2582" y="1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9" name="Google Shape;2259;p50"/>
            <p:cNvSpPr/>
            <p:nvPr/>
          </p:nvSpPr>
          <p:spPr>
            <a:xfrm>
              <a:off x="3598575" y="2477175"/>
              <a:ext cx="161800" cy="36750"/>
            </a:xfrm>
            <a:custGeom>
              <a:avLst/>
              <a:gdLst/>
              <a:ahLst/>
              <a:cxnLst/>
              <a:rect l="l" t="t" r="r" b="b"/>
              <a:pathLst>
                <a:path w="6472" h="1470" extrusionOk="0">
                  <a:moveTo>
                    <a:pt x="3748" y="1"/>
                  </a:moveTo>
                  <a:cubicBezTo>
                    <a:pt x="3542" y="1"/>
                    <a:pt x="3337" y="12"/>
                    <a:pt x="3136" y="35"/>
                  </a:cubicBezTo>
                  <a:cubicBezTo>
                    <a:pt x="2536" y="136"/>
                    <a:pt x="1969" y="302"/>
                    <a:pt x="1468" y="536"/>
                  </a:cubicBezTo>
                  <a:cubicBezTo>
                    <a:pt x="934" y="769"/>
                    <a:pt x="434" y="1070"/>
                    <a:pt x="0" y="1470"/>
                  </a:cubicBezTo>
                  <a:cubicBezTo>
                    <a:pt x="467" y="1170"/>
                    <a:pt x="1001" y="903"/>
                    <a:pt x="1535" y="703"/>
                  </a:cubicBezTo>
                  <a:cubicBezTo>
                    <a:pt x="2069" y="502"/>
                    <a:pt x="2602" y="336"/>
                    <a:pt x="3169" y="269"/>
                  </a:cubicBezTo>
                  <a:cubicBezTo>
                    <a:pt x="3393" y="227"/>
                    <a:pt x="3628" y="209"/>
                    <a:pt x="3865" y="209"/>
                  </a:cubicBezTo>
                  <a:cubicBezTo>
                    <a:pt x="4194" y="209"/>
                    <a:pt x="4527" y="244"/>
                    <a:pt x="4837" y="302"/>
                  </a:cubicBezTo>
                  <a:cubicBezTo>
                    <a:pt x="4971" y="336"/>
                    <a:pt x="5137" y="336"/>
                    <a:pt x="5271" y="369"/>
                  </a:cubicBezTo>
                  <a:lnTo>
                    <a:pt x="5671" y="502"/>
                  </a:lnTo>
                  <a:cubicBezTo>
                    <a:pt x="5938" y="569"/>
                    <a:pt x="6205" y="736"/>
                    <a:pt x="6472" y="836"/>
                  </a:cubicBezTo>
                  <a:cubicBezTo>
                    <a:pt x="5971" y="502"/>
                    <a:pt x="5471" y="236"/>
                    <a:pt x="4871" y="102"/>
                  </a:cubicBezTo>
                  <a:cubicBezTo>
                    <a:pt x="4504" y="38"/>
                    <a:pt x="4124" y="1"/>
                    <a:pt x="3748" y="1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0" name="Google Shape;2260;p50"/>
            <p:cNvSpPr/>
            <p:nvPr/>
          </p:nvSpPr>
          <p:spPr>
            <a:xfrm>
              <a:off x="5542450" y="4839750"/>
              <a:ext cx="125950" cy="282725"/>
            </a:xfrm>
            <a:custGeom>
              <a:avLst/>
              <a:gdLst/>
              <a:ahLst/>
              <a:cxnLst/>
              <a:rect l="l" t="t" r="r" b="b"/>
              <a:pathLst>
                <a:path w="5038" h="11309" extrusionOk="0">
                  <a:moveTo>
                    <a:pt x="1" y="0"/>
                  </a:moveTo>
                  <a:lnTo>
                    <a:pt x="2936" y="11308"/>
                  </a:lnTo>
                  <a:lnTo>
                    <a:pt x="5038" y="11308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rgbClr val="0D2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1924050" y="4839750"/>
              <a:ext cx="125950" cy="282725"/>
            </a:xfrm>
            <a:custGeom>
              <a:avLst/>
              <a:gdLst/>
              <a:ahLst/>
              <a:cxnLst/>
              <a:rect l="l" t="t" r="r" b="b"/>
              <a:pathLst>
                <a:path w="5038" h="11309" extrusionOk="0">
                  <a:moveTo>
                    <a:pt x="0" y="0"/>
                  </a:moveTo>
                  <a:lnTo>
                    <a:pt x="0" y="11308"/>
                  </a:lnTo>
                  <a:lnTo>
                    <a:pt x="2102" y="11308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0D2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2" name="Google Shape;2262;p50"/>
            <p:cNvSpPr/>
            <p:nvPr/>
          </p:nvSpPr>
          <p:spPr>
            <a:xfrm>
              <a:off x="1618825" y="3402875"/>
              <a:ext cx="4354800" cy="1529450"/>
            </a:xfrm>
            <a:custGeom>
              <a:avLst/>
              <a:gdLst/>
              <a:ahLst/>
              <a:cxnLst/>
              <a:rect l="l" t="t" r="r" b="b"/>
              <a:pathLst>
                <a:path w="174192" h="61178" extrusionOk="0">
                  <a:moveTo>
                    <a:pt x="13944" y="3136"/>
                  </a:moveTo>
                  <a:cubicBezTo>
                    <a:pt x="13930" y="3144"/>
                    <a:pt x="13915" y="3152"/>
                    <a:pt x="13901" y="3159"/>
                  </a:cubicBezTo>
                  <a:lnTo>
                    <a:pt x="13901" y="3159"/>
                  </a:lnTo>
                  <a:cubicBezTo>
                    <a:pt x="13915" y="3151"/>
                    <a:pt x="13929" y="3144"/>
                    <a:pt x="13944" y="3136"/>
                  </a:cubicBezTo>
                  <a:close/>
                  <a:moveTo>
                    <a:pt x="2269" y="22417"/>
                  </a:moveTo>
                  <a:lnTo>
                    <a:pt x="2269" y="22417"/>
                  </a:lnTo>
                  <a:cubicBezTo>
                    <a:pt x="2202" y="22450"/>
                    <a:pt x="2169" y="22483"/>
                    <a:pt x="2135" y="22517"/>
                  </a:cubicBezTo>
                  <a:cubicBezTo>
                    <a:pt x="2158" y="22500"/>
                    <a:pt x="2196" y="22472"/>
                    <a:pt x="2247" y="22434"/>
                  </a:cubicBezTo>
                  <a:lnTo>
                    <a:pt x="2247" y="22434"/>
                  </a:lnTo>
                  <a:cubicBezTo>
                    <a:pt x="2254" y="22428"/>
                    <a:pt x="2262" y="22422"/>
                    <a:pt x="2269" y="22417"/>
                  </a:cubicBezTo>
                  <a:close/>
                  <a:moveTo>
                    <a:pt x="20549" y="1"/>
                  </a:moveTo>
                  <a:cubicBezTo>
                    <a:pt x="20248" y="1"/>
                    <a:pt x="19982" y="34"/>
                    <a:pt x="19681" y="67"/>
                  </a:cubicBezTo>
                  <a:cubicBezTo>
                    <a:pt x="19414" y="101"/>
                    <a:pt x="19114" y="167"/>
                    <a:pt x="18847" y="234"/>
                  </a:cubicBezTo>
                  <a:cubicBezTo>
                    <a:pt x="18614" y="301"/>
                    <a:pt x="18347" y="401"/>
                    <a:pt x="18114" y="501"/>
                  </a:cubicBezTo>
                  <a:cubicBezTo>
                    <a:pt x="17847" y="634"/>
                    <a:pt x="17647" y="734"/>
                    <a:pt x="17413" y="901"/>
                  </a:cubicBezTo>
                  <a:cubicBezTo>
                    <a:pt x="16246" y="1638"/>
                    <a:pt x="15051" y="2404"/>
                    <a:pt x="13879" y="3171"/>
                  </a:cubicBezTo>
                  <a:lnTo>
                    <a:pt x="13879" y="3171"/>
                  </a:lnTo>
                  <a:cubicBezTo>
                    <a:pt x="13406" y="3432"/>
                    <a:pt x="12994" y="3754"/>
                    <a:pt x="12643" y="4137"/>
                  </a:cubicBezTo>
                  <a:cubicBezTo>
                    <a:pt x="12143" y="4671"/>
                    <a:pt x="11776" y="5271"/>
                    <a:pt x="11542" y="5972"/>
                  </a:cubicBezTo>
                  <a:cubicBezTo>
                    <a:pt x="11342" y="6639"/>
                    <a:pt x="11275" y="7406"/>
                    <a:pt x="11375" y="8206"/>
                  </a:cubicBezTo>
                  <a:lnTo>
                    <a:pt x="12409" y="14945"/>
                  </a:lnTo>
                  <a:cubicBezTo>
                    <a:pt x="11834" y="15360"/>
                    <a:pt x="3423" y="21561"/>
                    <a:pt x="2247" y="22434"/>
                  </a:cubicBezTo>
                  <a:lnTo>
                    <a:pt x="2247" y="22434"/>
                  </a:lnTo>
                  <a:cubicBezTo>
                    <a:pt x="1954" y="22661"/>
                    <a:pt x="1663" y="22890"/>
                    <a:pt x="1435" y="23151"/>
                  </a:cubicBezTo>
                  <a:cubicBezTo>
                    <a:pt x="868" y="23718"/>
                    <a:pt x="468" y="24385"/>
                    <a:pt x="267" y="25119"/>
                  </a:cubicBezTo>
                  <a:cubicBezTo>
                    <a:pt x="34" y="25886"/>
                    <a:pt x="1" y="26686"/>
                    <a:pt x="134" y="27554"/>
                  </a:cubicBezTo>
                  <a:lnTo>
                    <a:pt x="6372" y="61178"/>
                  </a:lnTo>
                  <a:lnTo>
                    <a:pt x="167820" y="61178"/>
                  </a:lnTo>
                  <a:lnTo>
                    <a:pt x="174058" y="27554"/>
                  </a:lnTo>
                  <a:cubicBezTo>
                    <a:pt x="174192" y="26686"/>
                    <a:pt x="174158" y="25886"/>
                    <a:pt x="173925" y="25119"/>
                  </a:cubicBezTo>
                  <a:cubicBezTo>
                    <a:pt x="173725" y="24385"/>
                    <a:pt x="173324" y="23718"/>
                    <a:pt x="172757" y="23151"/>
                  </a:cubicBezTo>
                  <a:cubicBezTo>
                    <a:pt x="172533" y="22895"/>
                    <a:pt x="172248" y="22669"/>
                    <a:pt x="171960" y="22445"/>
                  </a:cubicBezTo>
                  <a:lnTo>
                    <a:pt x="171960" y="22445"/>
                  </a:lnTo>
                  <a:lnTo>
                    <a:pt x="172057" y="22517"/>
                  </a:lnTo>
                  <a:cubicBezTo>
                    <a:pt x="172023" y="22483"/>
                    <a:pt x="171990" y="22450"/>
                    <a:pt x="171923" y="22417"/>
                  </a:cubicBezTo>
                  <a:lnTo>
                    <a:pt x="171923" y="22417"/>
                  </a:lnTo>
                  <a:cubicBezTo>
                    <a:pt x="171936" y="22426"/>
                    <a:pt x="171948" y="22436"/>
                    <a:pt x="171960" y="22445"/>
                  </a:cubicBezTo>
                  <a:lnTo>
                    <a:pt x="171960" y="22445"/>
                  </a:lnTo>
                  <a:lnTo>
                    <a:pt x="161816" y="14945"/>
                  </a:lnTo>
                  <a:lnTo>
                    <a:pt x="162817" y="8206"/>
                  </a:lnTo>
                  <a:cubicBezTo>
                    <a:pt x="162917" y="7406"/>
                    <a:pt x="162850" y="6639"/>
                    <a:pt x="162650" y="5972"/>
                  </a:cubicBezTo>
                  <a:cubicBezTo>
                    <a:pt x="162417" y="5271"/>
                    <a:pt x="162050" y="4671"/>
                    <a:pt x="161549" y="4137"/>
                  </a:cubicBezTo>
                  <a:cubicBezTo>
                    <a:pt x="161201" y="3757"/>
                    <a:pt x="160794" y="3438"/>
                    <a:pt x="160326" y="3178"/>
                  </a:cubicBezTo>
                  <a:lnTo>
                    <a:pt x="160326" y="3178"/>
                  </a:lnTo>
                  <a:cubicBezTo>
                    <a:pt x="160432" y="3241"/>
                    <a:pt x="160535" y="3316"/>
                    <a:pt x="160615" y="3370"/>
                  </a:cubicBezTo>
                  <a:cubicBezTo>
                    <a:pt x="160515" y="3304"/>
                    <a:pt x="160414" y="3237"/>
                    <a:pt x="160313" y="3171"/>
                  </a:cubicBezTo>
                  <a:lnTo>
                    <a:pt x="160313" y="3171"/>
                  </a:lnTo>
                  <a:cubicBezTo>
                    <a:pt x="160317" y="3174"/>
                    <a:pt x="160322" y="3176"/>
                    <a:pt x="160326" y="3178"/>
                  </a:cubicBezTo>
                  <a:lnTo>
                    <a:pt x="160326" y="3178"/>
                  </a:lnTo>
                  <a:cubicBezTo>
                    <a:pt x="160320" y="3175"/>
                    <a:pt x="160315" y="3172"/>
                    <a:pt x="160309" y="3169"/>
                  </a:cubicBezTo>
                  <a:lnTo>
                    <a:pt x="160309" y="3169"/>
                  </a:lnTo>
                  <a:cubicBezTo>
                    <a:pt x="160311" y="3170"/>
                    <a:pt x="160312" y="3171"/>
                    <a:pt x="160313" y="3171"/>
                  </a:cubicBezTo>
                  <a:lnTo>
                    <a:pt x="160313" y="3171"/>
                  </a:lnTo>
                  <a:cubicBezTo>
                    <a:pt x="160292" y="3159"/>
                    <a:pt x="160270" y="3148"/>
                    <a:pt x="160248" y="3136"/>
                  </a:cubicBezTo>
                  <a:lnTo>
                    <a:pt x="160248" y="3136"/>
                  </a:lnTo>
                  <a:cubicBezTo>
                    <a:pt x="160269" y="3146"/>
                    <a:pt x="160289" y="3157"/>
                    <a:pt x="160309" y="3169"/>
                  </a:cubicBezTo>
                  <a:lnTo>
                    <a:pt x="160309" y="3169"/>
                  </a:lnTo>
                  <a:cubicBezTo>
                    <a:pt x="159139" y="2402"/>
                    <a:pt x="157945" y="1638"/>
                    <a:pt x="156779" y="901"/>
                  </a:cubicBezTo>
                  <a:cubicBezTo>
                    <a:pt x="156546" y="734"/>
                    <a:pt x="156346" y="634"/>
                    <a:pt x="156079" y="501"/>
                  </a:cubicBezTo>
                  <a:cubicBezTo>
                    <a:pt x="155845" y="401"/>
                    <a:pt x="155612" y="301"/>
                    <a:pt x="155345" y="234"/>
                  </a:cubicBezTo>
                  <a:cubicBezTo>
                    <a:pt x="155078" y="167"/>
                    <a:pt x="154778" y="101"/>
                    <a:pt x="154511" y="67"/>
                  </a:cubicBezTo>
                  <a:cubicBezTo>
                    <a:pt x="154211" y="34"/>
                    <a:pt x="153944" y="1"/>
                    <a:pt x="153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3" name="Google Shape;2263;p50"/>
            <p:cNvSpPr/>
            <p:nvPr/>
          </p:nvSpPr>
          <p:spPr>
            <a:xfrm>
              <a:off x="1907375" y="3485425"/>
              <a:ext cx="3777725" cy="91775"/>
            </a:xfrm>
            <a:custGeom>
              <a:avLst/>
              <a:gdLst/>
              <a:ahLst/>
              <a:cxnLst/>
              <a:rect l="l" t="t" r="r" b="b"/>
              <a:pathLst>
                <a:path w="151109" h="3671" extrusionOk="0">
                  <a:moveTo>
                    <a:pt x="75554" y="1"/>
                  </a:moveTo>
                  <a:lnTo>
                    <a:pt x="37027" y="34"/>
                  </a:lnTo>
                  <a:lnTo>
                    <a:pt x="17746" y="68"/>
                  </a:lnTo>
                  <a:lnTo>
                    <a:pt x="8106" y="101"/>
                  </a:lnTo>
                  <a:lnTo>
                    <a:pt x="5704" y="101"/>
                  </a:lnTo>
                  <a:cubicBezTo>
                    <a:pt x="5606" y="97"/>
                    <a:pt x="5507" y="95"/>
                    <a:pt x="5409" y="95"/>
                  </a:cubicBezTo>
                  <a:cubicBezTo>
                    <a:pt x="4707" y="95"/>
                    <a:pt x="4009" y="201"/>
                    <a:pt x="3336" y="435"/>
                  </a:cubicBezTo>
                  <a:cubicBezTo>
                    <a:pt x="2569" y="668"/>
                    <a:pt x="1835" y="1102"/>
                    <a:pt x="1268" y="1669"/>
                  </a:cubicBezTo>
                  <a:cubicBezTo>
                    <a:pt x="1868" y="1102"/>
                    <a:pt x="2569" y="701"/>
                    <a:pt x="3336" y="468"/>
                  </a:cubicBezTo>
                  <a:cubicBezTo>
                    <a:pt x="4103" y="201"/>
                    <a:pt x="4904" y="134"/>
                    <a:pt x="5704" y="134"/>
                  </a:cubicBezTo>
                  <a:lnTo>
                    <a:pt x="8106" y="168"/>
                  </a:lnTo>
                  <a:lnTo>
                    <a:pt x="17746" y="168"/>
                  </a:lnTo>
                  <a:lnTo>
                    <a:pt x="37027" y="201"/>
                  </a:lnTo>
                  <a:lnTo>
                    <a:pt x="75554" y="234"/>
                  </a:lnTo>
                  <a:lnTo>
                    <a:pt x="114082" y="201"/>
                  </a:lnTo>
                  <a:lnTo>
                    <a:pt x="133362" y="168"/>
                  </a:lnTo>
                  <a:lnTo>
                    <a:pt x="143002" y="168"/>
                  </a:lnTo>
                  <a:lnTo>
                    <a:pt x="145404" y="134"/>
                  </a:lnTo>
                  <a:cubicBezTo>
                    <a:pt x="146205" y="134"/>
                    <a:pt x="147005" y="201"/>
                    <a:pt x="147772" y="468"/>
                  </a:cubicBezTo>
                  <a:cubicBezTo>
                    <a:pt x="148540" y="701"/>
                    <a:pt x="149240" y="1102"/>
                    <a:pt x="149840" y="1669"/>
                  </a:cubicBezTo>
                  <a:cubicBezTo>
                    <a:pt x="149273" y="1102"/>
                    <a:pt x="148540" y="668"/>
                    <a:pt x="147772" y="435"/>
                  </a:cubicBezTo>
                  <a:cubicBezTo>
                    <a:pt x="147129" y="201"/>
                    <a:pt x="146408" y="95"/>
                    <a:pt x="145701" y="95"/>
                  </a:cubicBezTo>
                  <a:cubicBezTo>
                    <a:pt x="145602" y="95"/>
                    <a:pt x="145503" y="97"/>
                    <a:pt x="145404" y="101"/>
                  </a:cubicBezTo>
                  <a:lnTo>
                    <a:pt x="143002" y="101"/>
                  </a:lnTo>
                  <a:lnTo>
                    <a:pt x="133362" y="68"/>
                  </a:lnTo>
                  <a:lnTo>
                    <a:pt x="114082" y="34"/>
                  </a:lnTo>
                  <a:lnTo>
                    <a:pt x="75554" y="1"/>
                  </a:lnTo>
                  <a:close/>
                  <a:moveTo>
                    <a:pt x="1267" y="1669"/>
                  </a:moveTo>
                  <a:cubicBezTo>
                    <a:pt x="700" y="2203"/>
                    <a:pt x="234" y="2903"/>
                    <a:pt x="0" y="3670"/>
                  </a:cubicBezTo>
                  <a:cubicBezTo>
                    <a:pt x="267" y="2903"/>
                    <a:pt x="700" y="2203"/>
                    <a:pt x="1267" y="1669"/>
                  </a:cubicBezTo>
                  <a:close/>
                  <a:moveTo>
                    <a:pt x="149841" y="1670"/>
                  </a:moveTo>
                  <a:cubicBezTo>
                    <a:pt x="150408" y="2203"/>
                    <a:pt x="150841" y="2903"/>
                    <a:pt x="151108" y="3670"/>
                  </a:cubicBezTo>
                  <a:cubicBezTo>
                    <a:pt x="150875" y="2903"/>
                    <a:pt x="150408" y="2203"/>
                    <a:pt x="149841" y="167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1916550" y="3553700"/>
              <a:ext cx="3768550" cy="201175"/>
            </a:xfrm>
            <a:custGeom>
              <a:avLst/>
              <a:gdLst/>
              <a:ahLst/>
              <a:cxnLst/>
              <a:rect l="l" t="t" r="r" b="b"/>
              <a:pathLst>
                <a:path w="150742" h="8047" extrusionOk="0">
                  <a:moveTo>
                    <a:pt x="11708" y="1"/>
                  </a:moveTo>
                  <a:cubicBezTo>
                    <a:pt x="10429" y="1"/>
                    <a:pt x="9152" y="137"/>
                    <a:pt x="7906" y="439"/>
                  </a:cubicBezTo>
                  <a:cubicBezTo>
                    <a:pt x="7139" y="639"/>
                    <a:pt x="6371" y="906"/>
                    <a:pt x="5604" y="1239"/>
                  </a:cubicBezTo>
                  <a:cubicBezTo>
                    <a:pt x="4870" y="1573"/>
                    <a:pt x="4170" y="1973"/>
                    <a:pt x="3503" y="2407"/>
                  </a:cubicBezTo>
                  <a:cubicBezTo>
                    <a:pt x="2135" y="3308"/>
                    <a:pt x="934" y="4442"/>
                    <a:pt x="0" y="5776"/>
                  </a:cubicBezTo>
                  <a:cubicBezTo>
                    <a:pt x="934" y="4442"/>
                    <a:pt x="2168" y="3341"/>
                    <a:pt x="3503" y="2440"/>
                  </a:cubicBezTo>
                  <a:cubicBezTo>
                    <a:pt x="4203" y="2007"/>
                    <a:pt x="4904" y="1640"/>
                    <a:pt x="5637" y="1306"/>
                  </a:cubicBezTo>
                  <a:cubicBezTo>
                    <a:pt x="6405" y="1006"/>
                    <a:pt x="7172" y="739"/>
                    <a:pt x="7939" y="539"/>
                  </a:cubicBezTo>
                  <a:cubicBezTo>
                    <a:pt x="9113" y="264"/>
                    <a:pt x="10315" y="139"/>
                    <a:pt x="11521" y="139"/>
                  </a:cubicBezTo>
                  <a:cubicBezTo>
                    <a:pt x="13535" y="139"/>
                    <a:pt x="15559" y="488"/>
                    <a:pt x="17479" y="1073"/>
                  </a:cubicBezTo>
                  <a:cubicBezTo>
                    <a:pt x="19014" y="1540"/>
                    <a:pt x="20515" y="2140"/>
                    <a:pt x="21949" y="2874"/>
                  </a:cubicBezTo>
                  <a:cubicBezTo>
                    <a:pt x="22683" y="3208"/>
                    <a:pt x="23383" y="3608"/>
                    <a:pt x="24117" y="3975"/>
                  </a:cubicBezTo>
                  <a:lnTo>
                    <a:pt x="25185" y="4542"/>
                  </a:lnTo>
                  <a:cubicBezTo>
                    <a:pt x="25552" y="4709"/>
                    <a:pt x="25919" y="4875"/>
                    <a:pt x="26286" y="5042"/>
                  </a:cubicBezTo>
                  <a:cubicBezTo>
                    <a:pt x="27787" y="5676"/>
                    <a:pt x="29321" y="6243"/>
                    <a:pt x="30922" y="6577"/>
                  </a:cubicBezTo>
                  <a:cubicBezTo>
                    <a:pt x="32523" y="6910"/>
                    <a:pt x="34124" y="7077"/>
                    <a:pt x="35759" y="7077"/>
                  </a:cubicBezTo>
                  <a:cubicBezTo>
                    <a:pt x="35842" y="7078"/>
                    <a:pt x="35924" y="7078"/>
                    <a:pt x="36007" y="7078"/>
                  </a:cubicBezTo>
                  <a:cubicBezTo>
                    <a:pt x="39190" y="7078"/>
                    <a:pt x="42310" y="6461"/>
                    <a:pt x="45399" y="5843"/>
                  </a:cubicBezTo>
                  <a:cubicBezTo>
                    <a:pt x="48568" y="5176"/>
                    <a:pt x="51704" y="4509"/>
                    <a:pt x="54939" y="4208"/>
                  </a:cubicBezTo>
                  <a:cubicBezTo>
                    <a:pt x="56266" y="4098"/>
                    <a:pt x="57592" y="4033"/>
                    <a:pt x="58919" y="4033"/>
                  </a:cubicBezTo>
                  <a:cubicBezTo>
                    <a:pt x="59193" y="4033"/>
                    <a:pt x="59468" y="4036"/>
                    <a:pt x="59743" y="4042"/>
                  </a:cubicBezTo>
                  <a:cubicBezTo>
                    <a:pt x="61377" y="4108"/>
                    <a:pt x="62978" y="4208"/>
                    <a:pt x="64546" y="4475"/>
                  </a:cubicBezTo>
                  <a:cubicBezTo>
                    <a:pt x="65347" y="4575"/>
                    <a:pt x="66147" y="4742"/>
                    <a:pt x="66948" y="4909"/>
                  </a:cubicBezTo>
                  <a:cubicBezTo>
                    <a:pt x="67715" y="5076"/>
                    <a:pt x="68516" y="5242"/>
                    <a:pt x="69283" y="5443"/>
                  </a:cubicBezTo>
                  <a:lnTo>
                    <a:pt x="71618" y="6110"/>
                  </a:lnTo>
                  <a:cubicBezTo>
                    <a:pt x="72385" y="6343"/>
                    <a:pt x="73186" y="6577"/>
                    <a:pt x="73953" y="6743"/>
                  </a:cubicBezTo>
                  <a:cubicBezTo>
                    <a:pt x="75554" y="7144"/>
                    <a:pt x="77155" y="7444"/>
                    <a:pt x="78756" y="7677"/>
                  </a:cubicBezTo>
                  <a:cubicBezTo>
                    <a:pt x="80357" y="7878"/>
                    <a:pt x="81992" y="8011"/>
                    <a:pt x="83593" y="8044"/>
                  </a:cubicBezTo>
                  <a:cubicBezTo>
                    <a:pt x="83720" y="8046"/>
                    <a:pt x="83846" y="8046"/>
                    <a:pt x="83973" y="8046"/>
                  </a:cubicBezTo>
                  <a:cubicBezTo>
                    <a:pt x="87113" y="8046"/>
                    <a:pt x="90221" y="7652"/>
                    <a:pt x="93267" y="7010"/>
                  </a:cubicBezTo>
                  <a:cubicBezTo>
                    <a:pt x="96436" y="6343"/>
                    <a:pt x="99538" y="5409"/>
                    <a:pt x="102707" y="4842"/>
                  </a:cubicBezTo>
                  <a:cubicBezTo>
                    <a:pt x="104808" y="4422"/>
                    <a:pt x="106954" y="4192"/>
                    <a:pt x="109094" y="4192"/>
                  </a:cubicBezTo>
                  <a:cubicBezTo>
                    <a:pt x="110182" y="4192"/>
                    <a:pt x="111268" y="4251"/>
                    <a:pt x="112347" y="4375"/>
                  </a:cubicBezTo>
                  <a:cubicBezTo>
                    <a:pt x="113948" y="4575"/>
                    <a:pt x="115516" y="4909"/>
                    <a:pt x="117084" y="5309"/>
                  </a:cubicBezTo>
                  <a:lnTo>
                    <a:pt x="119452" y="5843"/>
                  </a:lnTo>
                  <a:lnTo>
                    <a:pt x="120052" y="5976"/>
                  </a:lnTo>
                  <a:lnTo>
                    <a:pt x="120620" y="6076"/>
                  </a:lnTo>
                  <a:lnTo>
                    <a:pt x="121820" y="6276"/>
                  </a:lnTo>
                  <a:cubicBezTo>
                    <a:pt x="125023" y="6810"/>
                    <a:pt x="128258" y="7110"/>
                    <a:pt x="131494" y="7144"/>
                  </a:cubicBezTo>
                  <a:cubicBezTo>
                    <a:pt x="131764" y="7147"/>
                    <a:pt x="132033" y="7148"/>
                    <a:pt x="132303" y="7148"/>
                  </a:cubicBezTo>
                  <a:cubicBezTo>
                    <a:pt x="135269" y="7148"/>
                    <a:pt x="138235" y="6980"/>
                    <a:pt x="141201" y="6643"/>
                  </a:cubicBezTo>
                  <a:cubicBezTo>
                    <a:pt x="144403" y="6276"/>
                    <a:pt x="147605" y="5743"/>
                    <a:pt x="150741" y="4909"/>
                  </a:cubicBezTo>
                  <a:lnTo>
                    <a:pt x="150741" y="4909"/>
                  </a:lnTo>
                  <a:cubicBezTo>
                    <a:pt x="147605" y="5709"/>
                    <a:pt x="144403" y="6210"/>
                    <a:pt x="141168" y="6543"/>
                  </a:cubicBezTo>
                  <a:cubicBezTo>
                    <a:pt x="138499" y="6821"/>
                    <a:pt x="135807" y="6960"/>
                    <a:pt x="133112" y="6960"/>
                  </a:cubicBezTo>
                  <a:cubicBezTo>
                    <a:pt x="132573" y="6960"/>
                    <a:pt x="132033" y="6955"/>
                    <a:pt x="131494" y="6944"/>
                  </a:cubicBezTo>
                  <a:cubicBezTo>
                    <a:pt x="128292" y="6910"/>
                    <a:pt x="125056" y="6610"/>
                    <a:pt x="121887" y="6043"/>
                  </a:cubicBezTo>
                  <a:lnTo>
                    <a:pt x="120686" y="5843"/>
                  </a:lnTo>
                  <a:lnTo>
                    <a:pt x="120086" y="5743"/>
                  </a:lnTo>
                  <a:lnTo>
                    <a:pt x="119485" y="5609"/>
                  </a:lnTo>
                  <a:lnTo>
                    <a:pt x="117150" y="5042"/>
                  </a:lnTo>
                  <a:cubicBezTo>
                    <a:pt x="115583" y="4642"/>
                    <a:pt x="113981" y="4308"/>
                    <a:pt x="112380" y="4108"/>
                  </a:cubicBezTo>
                  <a:cubicBezTo>
                    <a:pt x="111230" y="3978"/>
                    <a:pt x="110071" y="3915"/>
                    <a:pt x="108912" y="3915"/>
                  </a:cubicBezTo>
                  <a:cubicBezTo>
                    <a:pt x="106813" y="3915"/>
                    <a:pt x="104715" y="4122"/>
                    <a:pt x="102673" y="4509"/>
                  </a:cubicBezTo>
                  <a:cubicBezTo>
                    <a:pt x="99471" y="5109"/>
                    <a:pt x="96369" y="6010"/>
                    <a:pt x="93200" y="6677"/>
                  </a:cubicBezTo>
                  <a:cubicBezTo>
                    <a:pt x="90164" y="7316"/>
                    <a:pt x="87097" y="7680"/>
                    <a:pt x="84029" y="7680"/>
                  </a:cubicBezTo>
                  <a:cubicBezTo>
                    <a:pt x="83895" y="7680"/>
                    <a:pt x="83761" y="7679"/>
                    <a:pt x="83626" y="7677"/>
                  </a:cubicBezTo>
                  <a:cubicBezTo>
                    <a:pt x="81992" y="7611"/>
                    <a:pt x="80391" y="7477"/>
                    <a:pt x="78790" y="7277"/>
                  </a:cubicBezTo>
                  <a:cubicBezTo>
                    <a:pt x="77222" y="7044"/>
                    <a:pt x="75621" y="6743"/>
                    <a:pt x="74053" y="6343"/>
                  </a:cubicBezTo>
                  <a:cubicBezTo>
                    <a:pt x="73286" y="6176"/>
                    <a:pt x="72519" y="5943"/>
                    <a:pt x="71718" y="5709"/>
                  </a:cubicBezTo>
                  <a:lnTo>
                    <a:pt x="69383" y="5076"/>
                  </a:lnTo>
                  <a:cubicBezTo>
                    <a:pt x="68616" y="4875"/>
                    <a:pt x="67815" y="4675"/>
                    <a:pt x="67015" y="4509"/>
                  </a:cubicBezTo>
                  <a:cubicBezTo>
                    <a:pt x="66214" y="4375"/>
                    <a:pt x="65413" y="4208"/>
                    <a:pt x="64613" y="4108"/>
                  </a:cubicBezTo>
                  <a:cubicBezTo>
                    <a:pt x="63012" y="3841"/>
                    <a:pt x="61377" y="3741"/>
                    <a:pt x="59776" y="3675"/>
                  </a:cubicBezTo>
                  <a:cubicBezTo>
                    <a:pt x="59504" y="3669"/>
                    <a:pt x="59231" y="3666"/>
                    <a:pt x="58959" y="3666"/>
                  </a:cubicBezTo>
                  <a:cubicBezTo>
                    <a:pt x="57598" y="3666"/>
                    <a:pt x="56240" y="3736"/>
                    <a:pt x="54906" y="3875"/>
                  </a:cubicBezTo>
                  <a:cubicBezTo>
                    <a:pt x="51670" y="4175"/>
                    <a:pt x="48501" y="4842"/>
                    <a:pt x="45332" y="5509"/>
                  </a:cubicBezTo>
                  <a:cubicBezTo>
                    <a:pt x="42164" y="6176"/>
                    <a:pt x="38995" y="6810"/>
                    <a:pt x="35759" y="6810"/>
                  </a:cubicBezTo>
                  <a:cubicBezTo>
                    <a:pt x="34158" y="6810"/>
                    <a:pt x="32557" y="6643"/>
                    <a:pt x="30989" y="6310"/>
                  </a:cubicBezTo>
                  <a:cubicBezTo>
                    <a:pt x="29388" y="5976"/>
                    <a:pt x="27887" y="5443"/>
                    <a:pt x="26386" y="4809"/>
                  </a:cubicBezTo>
                  <a:cubicBezTo>
                    <a:pt x="26019" y="4642"/>
                    <a:pt x="25652" y="4509"/>
                    <a:pt x="25285" y="4342"/>
                  </a:cubicBezTo>
                  <a:lnTo>
                    <a:pt x="24217" y="3775"/>
                  </a:lnTo>
                  <a:cubicBezTo>
                    <a:pt x="23517" y="3408"/>
                    <a:pt x="22783" y="3007"/>
                    <a:pt x="22049" y="2674"/>
                  </a:cubicBezTo>
                  <a:cubicBezTo>
                    <a:pt x="20615" y="1940"/>
                    <a:pt x="19080" y="1340"/>
                    <a:pt x="17546" y="873"/>
                  </a:cubicBezTo>
                  <a:cubicBezTo>
                    <a:pt x="15664" y="326"/>
                    <a:pt x="13683" y="1"/>
                    <a:pt x="1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1705550" y="3899750"/>
              <a:ext cx="4127150" cy="118800"/>
            </a:xfrm>
            <a:custGeom>
              <a:avLst/>
              <a:gdLst/>
              <a:ahLst/>
              <a:cxnLst/>
              <a:rect l="l" t="t" r="r" b="b"/>
              <a:pathLst>
                <a:path w="165086" h="4752" extrusionOk="0">
                  <a:moveTo>
                    <a:pt x="14360" y="0"/>
                  </a:moveTo>
                  <a:cubicBezTo>
                    <a:pt x="13022" y="0"/>
                    <a:pt x="11682" y="51"/>
                    <a:pt x="10341" y="140"/>
                  </a:cubicBezTo>
                  <a:cubicBezTo>
                    <a:pt x="9474" y="207"/>
                    <a:pt x="8607" y="307"/>
                    <a:pt x="7740" y="407"/>
                  </a:cubicBezTo>
                  <a:cubicBezTo>
                    <a:pt x="6872" y="507"/>
                    <a:pt x="5972" y="607"/>
                    <a:pt x="5138" y="774"/>
                  </a:cubicBezTo>
                  <a:cubicBezTo>
                    <a:pt x="3403" y="1074"/>
                    <a:pt x="1669" y="1441"/>
                    <a:pt x="1" y="1908"/>
                  </a:cubicBezTo>
                  <a:cubicBezTo>
                    <a:pt x="1702" y="1441"/>
                    <a:pt x="3403" y="1107"/>
                    <a:pt x="5138" y="840"/>
                  </a:cubicBezTo>
                  <a:cubicBezTo>
                    <a:pt x="6005" y="674"/>
                    <a:pt x="6872" y="574"/>
                    <a:pt x="7740" y="474"/>
                  </a:cubicBezTo>
                  <a:cubicBezTo>
                    <a:pt x="8607" y="407"/>
                    <a:pt x="9474" y="273"/>
                    <a:pt x="10341" y="240"/>
                  </a:cubicBezTo>
                  <a:cubicBezTo>
                    <a:pt x="11509" y="173"/>
                    <a:pt x="12676" y="136"/>
                    <a:pt x="13843" y="136"/>
                  </a:cubicBezTo>
                  <a:cubicBezTo>
                    <a:pt x="16175" y="136"/>
                    <a:pt x="18503" y="284"/>
                    <a:pt x="20816" y="640"/>
                  </a:cubicBezTo>
                  <a:cubicBezTo>
                    <a:pt x="21216" y="707"/>
                    <a:pt x="21650" y="774"/>
                    <a:pt x="22083" y="840"/>
                  </a:cubicBezTo>
                  <a:lnTo>
                    <a:pt x="23384" y="1107"/>
                  </a:lnTo>
                  <a:lnTo>
                    <a:pt x="24652" y="1374"/>
                  </a:lnTo>
                  <a:lnTo>
                    <a:pt x="25919" y="1741"/>
                  </a:lnTo>
                  <a:lnTo>
                    <a:pt x="27153" y="2108"/>
                  </a:lnTo>
                  <a:cubicBezTo>
                    <a:pt x="27587" y="2275"/>
                    <a:pt x="27987" y="2442"/>
                    <a:pt x="28388" y="2575"/>
                  </a:cubicBezTo>
                  <a:lnTo>
                    <a:pt x="30823" y="3542"/>
                  </a:lnTo>
                  <a:cubicBezTo>
                    <a:pt x="32491" y="4143"/>
                    <a:pt x="34225" y="4543"/>
                    <a:pt x="35960" y="4677"/>
                  </a:cubicBezTo>
                  <a:cubicBezTo>
                    <a:pt x="36507" y="4728"/>
                    <a:pt x="37055" y="4751"/>
                    <a:pt x="37602" y="4751"/>
                  </a:cubicBezTo>
                  <a:cubicBezTo>
                    <a:pt x="38820" y="4751"/>
                    <a:pt x="40033" y="4638"/>
                    <a:pt x="41230" y="4476"/>
                  </a:cubicBezTo>
                  <a:cubicBezTo>
                    <a:pt x="44733" y="3976"/>
                    <a:pt x="48068" y="2875"/>
                    <a:pt x="51437" y="1975"/>
                  </a:cubicBezTo>
                  <a:cubicBezTo>
                    <a:pt x="54347" y="1197"/>
                    <a:pt x="57330" y="593"/>
                    <a:pt x="60324" y="593"/>
                  </a:cubicBezTo>
                  <a:cubicBezTo>
                    <a:pt x="60798" y="593"/>
                    <a:pt x="61271" y="608"/>
                    <a:pt x="61745" y="640"/>
                  </a:cubicBezTo>
                  <a:cubicBezTo>
                    <a:pt x="63479" y="774"/>
                    <a:pt x="65214" y="1141"/>
                    <a:pt x="66848" y="1708"/>
                  </a:cubicBezTo>
                  <a:cubicBezTo>
                    <a:pt x="67049" y="1774"/>
                    <a:pt x="67249" y="1841"/>
                    <a:pt x="67449" y="1908"/>
                  </a:cubicBezTo>
                  <a:lnTo>
                    <a:pt x="68049" y="2175"/>
                  </a:lnTo>
                  <a:lnTo>
                    <a:pt x="69250" y="2675"/>
                  </a:lnTo>
                  <a:cubicBezTo>
                    <a:pt x="70084" y="3009"/>
                    <a:pt x="70918" y="3276"/>
                    <a:pt x="71752" y="3542"/>
                  </a:cubicBezTo>
                  <a:cubicBezTo>
                    <a:pt x="73487" y="4009"/>
                    <a:pt x="75221" y="4243"/>
                    <a:pt x="76989" y="4310"/>
                  </a:cubicBezTo>
                  <a:cubicBezTo>
                    <a:pt x="77730" y="4352"/>
                    <a:pt x="78464" y="4370"/>
                    <a:pt x="79198" y="4370"/>
                  </a:cubicBezTo>
                  <a:cubicBezTo>
                    <a:pt x="80216" y="4370"/>
                    <a:pt x="81232" y="4334"/>
                    <a:pt x="82259" y="4276"/>
                  </a:cubicBezTo>
                  <a:cubicBezTo>
                    <a:pt x="89264" y="3709"/>
                    <a:pt x="96103" y="1941"/>
                    <a:pt x="103008" y="1074"/>
                  </a:cubicBezTo>
                  <a:cubicBezTo>
                    <a:pt x="104951" y="831"/>
                    <a:pt x="106916" y="651"/>
                    <a:pt x="108866" y="651"/>
                  </a:cubicBezTo>
                  <a:cubicBezTo>
                    <a:pt x="110397" y="651"/>
                    <a:pt x="111919" y="762"/>
                    <a:pt x="113415" y="1041"/>
                  </a:cubicBezTo>
                  <a:cubicBezTo>
                    <a:pt x="114282" y="1207"/>
                    <a:pt x="115116" y="1441"/>
                    <a:pt x="115950" y="1708"/>
                  </a:cubicBezTo>
                  <a:cubicBezTo>
                    <a:pt x="116350" y="1841"/>
                    <a:pt x="116751" y="2041"/>
                    <a:pt x="117151" y="2208"/>
                  </a:cubicBezTo>
                  <a:lnTo>
                    <a:pt x="118352" y="2708"/>
                  </a:lnTo>
                  <a:cubicBezTo>
                    <a:pt x="119986" y="3376"/>
                    <a:pt x="121721" y="3776"/>
                    <a:pt x="123456" y="4043"/>
                  </a:cubicBezTo>
                  <a:cubicBezTo>
                    <a:pt x="126072" y="4445"/>
                    <a:pt x="128727" y="4582"/>
                    <a:pt x="131363" y="4582"/>
                  </a:cubicBezTo>
                  <a:cubicBezTo>
                    <a:pt x="132221" y="4582"/>
                    <a:pt x="133077" y="4568"/>
                    <a:pt x="133930" y="4543"/>
                  </a:cubicBezTo>
                  <a:cubicBezTo>
                    <a:pt x="137432" y="4443"/>
                    <a:pt x="140935" y="4143"/>
                    <a:pt x="144404" y="3743"/>
                  </a:cubicBezTo>
                  <a:cubicBezTo>
                    <a:pt x="151375" y="2875"/>
                    <a:pt x="158280" y="1641"/>
                    <a:pt x="165085" y="40"/>
                  </a:cubicBezTo>
                  <a:lnTo>
                    <a:pt x="165085" y="40"/>
                  </a:lnTo>
                  <a:cubicBezTo>
                    <a:pt x="158247" y="1574"/>
                    <a:pt x="151342" y="2742"/>
                    <a:pt x="144404" y="3542"/>
                  </a:cubicBezTo>
                  <a:cubicBezTo>
                    <a:pt x="140935" y="3909"/>
                    <a:pt x="137432" y="4210"/>
                    <a:pt x="133930" y="4310"/>
                  </a:cubicBezTo>
                  <a:cubicBezTo>
                    <a:pt x="133162" y="4332"/>
                    <a:pt x="132390" y="4344"/>
                    <a:pt x="131617" y="4344"/>
                  </a:cubicBezTo>
                  <a:cubicBezTo>
                    <a:pt x="128900" y="4344"/>
                    <a:pt x="126164" y="4191"/>
                    <a:pt x="123489" y="3776"/>
                  </a:cubicBezTo>
                  <a:cubicBezTo>
                    <a:pt x="121788" y="3509"/>
                    <a:pt x="120053" y="3109"/>
                    <a:pt x="118452" y="2442"/>
                  </a:cubicBezTo>
                  <a:lnTo>
                    <a:pt x="117251" y="1908"/>
                  </a:lnTo>
                  <a:cubicBezTo>
                    <a:pt x="116851" y="1741"/>
                    <a:pt x="116451" y="1541"/>
                    <a:pt x="116050" y="1441"/>
                  </a:cubicBezTo>
                  <a:cubicBezTo>
                    <a:pt x="115216" y="1141"/>
                    <a:pt x="114349" y="907"/>
                    <a:pt x="113482" y="740"/>
                  </a:cubicBezTo>
                  <a:cubicBezTo>
                    <a:pt x="111906" y="452"/>
                    <a:pt x="110309" y="337"/>
                    <a:pt x="108710" y="337"/>
                  </a:cubicBezTo>
                  <a:cubicBezTo>
                    <a:pt x="106790" y="337"/>
                    <a:pt x="104867" y="504"/>
                    <a:pt x="102974" y="740"/>
                  </a:cubicBezTo>
                  <a:cubicBezTo>
                    <a:pt x="96003" y="1574"/>
                    <a:pt x="89198" y="3309"/>
                    <a:pt x="82226" y="3843"/>
                  </a:cubicBezTo>
                  <a:cubicBezTo>
                    <a:pt x="81070" y="3932"/>
                    <a:pt x="79913" y="3976"/>
                    <a:pt x="78757" y="3976"/>
                  </a:cubicBezTo>
                  <a:cubicBezTo>
                    <a:pt x="78179" y="3976"/>
                    <a:pt x="77601" y="3965"/>
                    <a:pt x="77022" y="3943"/>
                  </a:cubicBezTo>
                  <a:cubicBezTo>
                    <a:pt x="75288" y="3843"/>
                    <a:pt x="73553" y="3609"/>
                    <a:pt x="71852" y="3142"/>
                  </a:cubicBezTo>
                  <a:cubicBezTo>
                    <a:pt x="71018" y="2909"/>
                    <a:pt x="70184" y="2675"/>
                    <a:pt x="69417" y="2308"/>
                  </a:cubicBezTo>
                  <a:lnTo>
                    <a:pt x="68183" y="1808"/>
                  </a:lnTo>
                  <a:lnTo>
                    <a:pt x="67582" y="1574"/>
                  </a:lnTo>
                  <a:cubicBezTo>
                    <a:pt x="67382" y="1508"/>
                    <a:pt x="67149" y="1441"/>
                    <a:pt x="66949" y="1341"/>
                  </a:cubicBezTo>
                  <a:cubicBezTo>
                    <a:pt x="65281" y="774"/>
                    <a:pt x="63546" y="440"/>
                    <a:pt x="61778" y="307"/>
                  </a:cubicBezTo>
                  <a:cubicBezTo>
                    <a:pt x="61312" y="276"/>
                    <a:pt x="60847" y="261"/>
                    <a:pt x="60382" y="261"/>
                  </a:cubicBezTo>
                  <a:cubicBezTo>
                    <a:pt x="57321" y="261"/>
                    <a:pt x="54296" y="892"/>
                    <a:pt x="51371" y="1674"/>
                  </a:cubicBezTo>
                  <a:cubicBezTo>
                    <a:pt x="48002" y="2575"/>
                    <a:pt x="44666" y="3676"/>
                    <a:pt x="41197" y="4210"/>
                  </a:cubicBezTo>
                  <a:cubicBezTo>
                    <a:pt x="40000" y="4371"/>
                    <a:pt x="38802" y="4484"/>
                    <a:pt x="37605" y="4484"/>
                  </a:cubicBezTo>
                  <a:cubicBezTo>
                    <a:pt x="37068" y="4484"/>
                    <a:pt x="36530" y="4461"/>
                    <a:pt x="35993" y="4410"/>
                  </a:cubicBezTo>
                  <a:cubicBezTo>
                    <a:pt x="34259" y="4276"/>
                    <a:pt x="32557" y="3909"/>
                    <a:pt x="30923" y="3309"/>
                  </a:cubicBezTo>
                  <a:lnTo>
                    <a:pt x="28454" y="2375"/>
                  </a:lnTo>
                  <a:cubicBezTo>
                    <a:pt x="28054" y="2208"/>
                    <a:pt x="27654" y="2041"/>
                    <a:pt x="27220" y="1908"/>
                  </a:cubicBezTo>
                  <a:lnTo>
                    <a:pt x="25986" y="1541"/>
                  </a:lnTo>
                  <a:lnTo>
                    <a:pt x="24718" y="1174"/>
                  </a:lnTo>
                  <a:lnTo>
                    <a:pt x="23417" y="907"/>
                  </a:lnTo>
                  <a:lnTo>
                    <a:pt x="22117" y="640"/>
                  </a:lnTo>
                  <a:cubicBezTo>
                    <a:pt x="21683" y="540"/>
                    <a:pt x="21249" y="507"/>
                    <a:pt x="20816" y="440"/>
                  </a:cubicBezTo>
                  <a:cubicBezTo>
                    <a:pt x="18674" y="131"/>
                    <a:pt x="16519" y="0"/>
                    <a:pt x="14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1653850" y="4172350"/>
              <a:ext cx="4266375" cy="130025"/>
            </a:xfrm>
            <a:custGeom>
              <a:avLst/>
              <a:gdLst/>
              <a:ahLst/>
              <a:cxnLst/>
              <a:rect l="l" t="t" r="r" b="b"/>
              <a:pathLst>
                <a:path w="170655" h="5201" extrusionOk="0">
                  <a:moveTo>
                    <a:pt x="93475" y="1"/>
                  </a:moveTo>
                  <a:cubicBezTo>
                    <a:pt x="90743" y="1"/>
                    <a:pt x="88024" y="409"/>
                    <a:pt x="85362" y="911"/>
                  </a:cubicBezTo>
                  <a:cubicBezTo>
                    <a:pt x="81792" y="1645"/>
                    <a:pt x="78290" y="2579"/>
                    <a:pt x="74754" y="3279"/>
                  </a:cubicBezTo>
                  <a:cubicBezTo>
                    <a:pt x="72238" y="3782"/>
                    <a:pt x="69654" y="4182"/>
                    <a:pt x="67087" y="4182"/>
                  </a:cubicBezTo>
                  <a:cubicBezTo>
                    <a:pt x="66080" y="4182"/>
                    <a:pt x="65076" y="4121"/>
                    <a:pt x="64080" y="3980"/>
                  </a:cubicBezTo>
                  <a:cubicBezTo>
                    <a:pt x="63846" y="3946"/>
                    <a:pt x="63613" y="3913"/>
                    <a:pt x="63413" y="3880"/>
                  </a:cubicBezTo>
                  <a:lnTo>
                    <a:pt x="62745" y="3746"/>
                  </a:lnTo>
                  <a:cubicBezTo>
                    <a:pt x="62312" y="3680"/>
                    <a:pt x="61878" y="3513"/>
                    <a:pt x="61444" y="3379"/>
                  </a:cubicBezTo>
                  <a:lnTo>
                    <a:pt x="60144" y="2979"/>
                  </a:lnTo>
                  <a:cubicBezTo>
                    <a:pt x="59710" y="2879"/>
                    <a:pt x="59276" y="2779"/>
                    <a:pt x="58843" y="2679"/>
                  </a:cubicBezTo>
                  <a:cubicBezTo>
                    <a:pt x="57041" y="2279"/>
                    <a:pt x="55240" y="2078"/>
                    <a:pt x="53439" y="1978"/>
                  </a:cubicBezTo>
                  <a:cubicBezTo>
                    <a:pt x="52484" y="1926"/>
                    <a:pt x="51531" y="1903"/>
                    <a:pt x="50581" y="1903"/>
                  </a:cubicBezTo>
                  <a:cubicBezTo>
                    <a:pt x="47911" y="1903"/>
                    <a:pt x="45254" y="2082"/>
                    <a:pt x="42598" y="2279"/>
                  </a:cubicBezTo>
                  <a:cubicBezTo>
                    <a:pt x="38995" y="2545"/>
                    <a:pt x="35393" y="2946"/>
                    <a:pt x="31790" y="3079"/>
                  </a:cubicBezTo>
                  <a:cubicBezTo>
                    <a:pt x="30889" y="3129"/>
                    <a:pt x="29980" y="3154"/>
                    <a:pt x="29076" y="3154"/>
                  </a:cubicBezTo>
                  <a:cubicBezTo>
                    <a:pt x="28171" y="3154"/>
                    <a:pt x="27270" y="3129"/>
                    <a:pt x="26386" y="3079"/>
                  </a:cubicBezTo>
                  <a:cubicBezTo>
                    <a:pt x="24585" y="2946"/>
                    <a:pt x="22784" y="2646"/>
                    <a:pt x="21116" y="1978"/>
                  </a:cubicBezTo>
                  <a:cubicBezTo>
                    <a:pt x="19481" y="1211"/>
                    <a:pt x="17680" y="778"/>
                    <a:pt x="15879" y="611"/>
                  </a:cubicBezTo>
                  <a:cubicBezTo>
                    <a:pt x="15177" y="546"/>
                    <a:pt x="14470" y="516"/>
                    <a:pt x="13762" y="516"/>
                  </a:cubicBezTo>
                  <a:cubicBezTo>
                    <a:pt x="12653" y="516"/>
                    <a:pt x="11541" y="589"/>
                    <a:pt x="10441" y="711"/>
                  </a:cubicBezTo>
                  <a:cubicBezTo>
                    <a:pt x="6839" y="1144"/>
                    <a:pt x="3370" y="2179"/>
                    <a:pt x="1" y="3479"/>
                  </a:cubicBezTo>
                  <a:cubicBezTo>
                    <a:pt x="3370" y="2212"/>
                    <a:pt x="6872" y="1211"/>
                    <a:pt x="10475" y="811"/>
                  </a:cubicBezTo>
                  <a:cubicBezTo>
                    <a:pt x="11476" y="716"/>
                    <a:pt x="12498" y="654"/>
                    <a:pt x="13518" y="654"/>
                  </a:cubicBezTo>
                  <a:cubicBezTo>
                    <a:pt x="14299" y="654"/>
                    <a:pt x="15078" y="691"/>
                    <a:pt x="15845" y="778"/>
                  </a:cubicBezTo>
                  <a:cubicBezTo>
                    <a:pt x="17647" y="944"/>
                    <a:pt x="19414" y="1411"/>
                    <a:pt x="21049" y="2145"/>
                  </a:cubicBezTo>
                  <a:cubicBezTo>
                    <a:pt x="22750" y="2879"/>
                    <a:pt x="24551" y="3146"/>
                    <a:pt x="26353" y="3279"/>
                  </a:cubicBezTo>
                  <a:cubicBezTo>
                    <a:pt x="27408" y="3357"/>
                    <a:pt x="28475" y="3390"/>
                    <a:pt x="29539" y="3390"/>
                  </a:cubicBezTo>
                  <a:cubicBezTo>
                    <a:pt x="30292" y="3390"/>
                    <a:pt x="31044" y="3374"/>
                    <a:pt x="31790" y="3346"/>
                  </a:cubicBezTo>
                  <a:cubicBezTo>
                    <a:pt x="35393" y="3179"/>
                    <a:pt x="38995" y="2812"/>
                    <a:pt x="42598" y="2545"/>
                  </a:cubicBezTo>
                  <a:cubicBezTo>
                    <a:pt x="45179" y="2354"/>
                    <a:pt x="47760" y="2197"/>
                    <a:pt x="50342" y="2197"/>
                  </a:cubicBezTo>
                  <a:cubicBezTo>
                    <a:pt x="51363" y="2197"/>
                    <a:pt x="52384" y="2222"/>
                    <a:pt x="53405" y="2279"/>
                  </a:cubicBezTo>
                  <a:cubicBezTo>
                    <a:pt x="55207" y="2379"/>
                    <a:pt x="57008" y="2579"/>
                    <a:pt x="58743" y="2979"/>
                  </a:cubicBezTo>
                  <a:cubicBezTo>
                    <a:pt x="59176" y="3079"/>
                    <a:pt x="59643" y="3179"/>
                    <a:pt x="60077" y="3313"/>
                  </a:cubicBezTo>
                  <a:lnTo>
                    <a:pt x="61344" y="3713"/>
                  </a:lnTo>
                  <a:cubicBezTo>
                    <a:pt x="61778" y="3846"/>
                    <a:pt x="62212" y="3980"/>
                    <a:pt x="62679" y="4080"/>
                  </a:cubicBezTo>
                  <a:lnTo>
                    <a:pt x="63346" y="4213"/>
                  </a:lnTo>
                  <a:cubicBezTo>
                    <a:pt x="63546" y="4280"/>
                    <a:pt x="63779" y="4280"/>
                    <a:pt x="64013" y="4313"/>
                  </a:cubicBezTo>
                  <a:cubicBezTo>
                    <a:pt x="65077" y="4470"/>
                    <a:pt x="66141" y="4537"/>
                    <a:pt x="67203" y="4537"/>
                  </a:cubicBezTo>
                  <a:cubicBezTo>
                    <a:pt x="69771" y="4537"/>
                    <a:pt x="72329" y="4142"/>
                    <a:pt x="74854" y="3646"/>
                  </a:cubicBezTo>
                  <a:cubicBezTo>
                    <a:pt x="78390" y="2946"/>
                    <a:pt x="81892" y="2045"/>
                    <a:pt x="85428" y="1345"/>
                  </a:cubicBezTo>
                  <a:cubicBezTo>
                    <a:pt x="88143" y="807"/>
                    <a:pt x="90897" y="387"/>
                    <a:pt x="93644" y="387"/>
                  </a:cubicBezTo>
                  <a:cubicBezTo>
                    <a:pt x="94476" y="387"/>
                    <a:pt x="95307" y="425"/>
                    <a:pt x="96136" y="511"/>
                  </a:cubicBezTo>
                  <a:cubicBezTo>
                    <a:pt x="97904" y="711"/>
                    <a:pt x="99672" y="1144"/>
                    <a:pt x="101306" y="1878"/>
                  </a:cubicBezTo>
                  <a:lnTo>
                    <a:pt x="102540" y="2412"/>
                  </a:lnTo>
                  <a:lnTo>
                    <a:pt x="103174" y="2679"/>
                  </a:lnTo>
                  <a:cubicBezTo>
                    <a:pt x="103374" y="2779"/>
                    <a:pt x="103608" y="2846"/>
                    <a:pt x="103808" y="2912"/>
                  </a:cubicBezTo>
                  <a:lnTo>
                    <a:pt x="104442" y="3146"/>
                  </a:lnTo>
                  <a:cubicBezTo>
                    <a:pt x="104675" y="3213"/>
                    <a:pt x="104909" y="3279"/>
                    <a:pt x="105109" y="3313"/>
                  </a:cubicBezTo>
                  <a:cubicBezTo>
                    <a:pt x="105543" y="3446"/>
                    <a:pt x="106010" y="3546"/>
                    <a:pt x="106443" y="3646"/>
                  </a:cubicBezTo>
                  <a:cubicBezTo>
                    <a:pt x="108471" y="4041"/>
                    <a:pt x="110510" y="4181"/>
                    <a:pt x="112547" y="4181"/>
                  </a:cubicBezTo>
                  <a:cubicBezTo>
                    <a:pt x="114129" y="4181"/>
                    <a:pt x="115710" y="4096"/>
                    <a:pt x="117284" y="3980"/>
                  </a:cubicBezTo>
                  <a:cubicBezTo>
                    <a:pt x="120920" y="3713"/>
                    <a:pt x="124489" y="3213"/>
                    <a:pt x="128059" y="2679"/>
                  </a:cubicBezTo>
                  <a:cubicBezTo>
                    <a:pt x="131628" y="2179"/>
                    <a:pt x="135230" y="1645"/>
                    <a:pt x="138800" y="1311"/>
                  </a:cubicBezTo>
                  <a:cubicBezTo>
                    <a:pt x="140364" y="1195"/>
                    <a:pt x="141929" y="1105"/>
                    <a:pt x="143493" y="1105"/>
                  </a:cubicBezTo>
                  <a:cubicBezTo>
                    <a:pt x="143730" y="1105"/>
                    <a:pt x="143967" y="1107"/>
                    <a:pt x="144204" y="1111"/>
                  </a:cubicBezTo>
                  <a:cubicBezTo>
                    <a:pt x="146005" y="1144"/>
                    <a:pt x="147806" y="1311"/>
                    <a:pt x="149541" y="1778"/>
                  </a:cubicBezTo>
                  <a:cubicBezTo>
                    <a:pt x="151242" y="2279"/>
                    <a:pt x="152876" y="3179"/>
                    <a:pt x="154611" y="3680"/>
                  </a:cubicBezTo>
                  <a:cubicBezTo>
                    <a:pt x="156346" y="4247"/>
                    <a:pt x="158113" y="4680"/>
                    <a:pt x="159881" y="4914"/>
                  </a:cubicBezTo>
                  <a:cubicBezTo>
                    <a:pt x="161315" y="5100"/>
                    <a:pt x="162770" y="5201"/>
                    <a:pt x="164212" y="5201"/>
                  </a:cubicBezTo>
                  <a:cubicBezTo>
                    <a:pt x="164582" y="5201"/>
                    <a:pt x="164951" y="5194"/>
                    <a:pt x="165319" y="5181"/>
                  </a:cubicBezTo>
                  <a:cubicBezTo>
                    <a:pt x="167119" y="5081"/>
                    <a:pt x="168920" y="4847"/>
                    <a:pt x="170654" y="4380"/>
                  </a:cubicBezTo>
                  <a:lnTo>
                    <a:pt x="170654" y="4380"/>
                  </a:lnTo>
                  <a:cubicBezTo>
                    <a:pt x="168920" y="4847"/>
                    <a:pt x="167119" y="5047"/>
                    <a:pt x="165319" y="5114"/>
                  </a:cubicBezTo>
                  <a:cubicBezTo>
                    <a:pt x="165005" y="5126"/>
                    <a:pt x="164690" y="5131"/>
                    <a:pt x="164374" y="5131"/>
                  </a:cubicBezTo>
                  <a:cubicBezTo>
                    <a:pt x="162880" y="5131"/>
                    <a:pt x="161375" y="5007"/>
                    <a:pt x="159915" y="4814"/>
                  </a:cubicBezTo>
                  <a:cubicBezTo>
                    <a:pt x="158113" y="4547"/>
                    <a:pt x="156379" y="4113"/>
                    <a:pt x="154644" y="3546"/>
                  </a:cubicBezTo>
                  <a:cubicBezTo>
                    <a:pt x="152943" y="3012"/>
                    <a:pt x="151342" y="2112"/>
                    <a:pt x="149607" y="1578"/>
                  </a:cubicBezTo>
                  <a:cubicBezTo>
                    <a:pt x="147839" y="1078"/>
                    <a:pt x="146038" y="911"/>
                    <a:pt x="144204" y="878"/>
                  </a:cubicBezTo>
                  <a:cubicBezTo>
                    <a:pt x="143967" y="873"/>
                    <a:pt x="143730" y="871"/>
                    <a:pt x="143493" y="871"/>
                  </a:cubicBezTo>
                  <a:cubicBezTo>
                    <a:pt x="141929" y="871"/>
                    <a:pt x="140364" y="962"/>
                    <a:pt x="138800" y="1078"/>
                  </a:cubicBezTo>
                  <a:cubicBezTo>
                    <a:pt x="135197" y="1378"/>
                    <a:pt x="131595" y="1912"/>
                    <a:pt x="128025" y="2412"/>
                  </a:cubicBezTo>
                  <a:cubicBezTo>
                    <a:pt x="124456" y="2912"/>
                    <a:pt x="120887" y="3413"/>
                    <a:pt x="117284" y="3680"/>
                  </a:cubicBezTo>
                  <a:cubicBezTo>
                    <a:pt x="115826" y="3774"/>
                    <a:pt x="114362" y="3841"/>
                    <a:pt x="112901" y="3841"/>
                  </a:cubicBezTo>
                  <a:cubicBezTo>
                    <a:pt x="110754" y="3841"/>
                    <a:pt x="108614" y="3696"/>
                    <a:pt x="106510" y="3279"/>
                  </a:cubicBezTo>
                  <a:cubicBezTo>
                    <a:pt x="106076" y="3213"/>
                    <a:pt x="105643" y="3113"/>
                    <a:pt x="105209" y="2979"/>
                  </a:cubicBezTo>
                  <a:cubicBezTo>
                    <a:pt x="105009" y="2912"/>
                    <a:pt x="104775" y="2879"/>
                    <a:pt x="104575" y="2812"/>
                  </a:cubicBezTo>
                  <a:lnTo>
                    <a:pt x="103941" y="2579"/>
                  </a:lnTo>
                  <a:cubicBezTo>
                    <a:pt x="103708" y="2512"/>
                    <a:pt x="103508" y="2445"/>
                    <a:pt x="103308" y="2379"/>
                  </a:cubicBezTo>
                  <a:lnTo>
                    <a:pt x="102674" y="2078"/>
                  </a:lnTo>
                  <a:lnTo>
                    <a:pt x="101440" y="1545"/>
                  </a:lnTo>
                  <a:cubicBezTo>
                    <a:pt x="99772" y="778"/>
                    <a:pt x="98004" y="344"/>
                    <a:pt x="96169" y="144"/>
                  </a:cubicBezTo>
                  <a:cubicBezTo>
                    <a:pt x="95271" y="45"/>
                    <a:pt x="94372" y="1"/>
                    <a:pt x="93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7" name="Google Shape;2267;p50"/>
            <p:cNvSpPr/>
            <p:nvPr/>
          </p:nvSpPr>
          <p:spPr>
            <a:xfrm>
              <a:off x="1718075" y="4493150"/>
              <a:ext cx="4091275" cy="116050"/>
            </a:xfrm>
            <a:custGeom>
              <a:avLst/>
              <a:gdLst/>
              <a:ahLst/>
              <a:cxnLst/>
              <a:rect l="l" t="t" r="r" b="b"/>
              <a:pathLst>
                <a:path w="163651" h="4642" extrusionOk="0">
                  <a:moveTo>
                    <a:pt x="81517" y="1"/>
                  </a:moveTo>
                  <a:cubicBezTo>
                    <a:pt x="75054" y="1"/>
                    <a:pt x="68624" y="838"/>
                    <a:pt x="62278" y="1789"/>
                  </a:cubicBezTo>
                  <a:cubicBezTo>
                    <a:pt x="58809" y="2323"/>
                    <a:pt x="55340" y="2890"/>
                    <a:pt x="51870" y="3357"/>
                  </a:cubicBezTo>
                  <a:cubicBezTo>
                    <a:pt x="48401" y="3824"/>
                    <a:pt x="44932" y="4224"/>
                    <a:pt x="41430" y="4357"/>
                  </a:cubicBezTo>
                  <a:cubicBezTo>
                    <a:pt x="40894" y="4368"/>
                    <a:pt x="40354" y="4375"/>
                    <a:pt x="39814" y="4375"/>
                  </a:cubicBezTo>
                  <a:cubicBezTo>
                    <a:pt x="38606" y="4375"/>
                    <a:pt x="37391" y="4339"/>
                    <a:pt x="36193" y="4224"/>
                  </a:cubicBezTo>
                  <a:cubicBezTo>
                    <a:pt x="34458" y="4090"/>
                    <a:pt x="32723" y="3857"/>
                    <a:pt x="31022" y="3390"/>
                  </a:cubicBezTo>
                  <a:cubicBezTo>
                    <a:pt x="29321" y="2956"/>
                    <a:pt x="27653" y="2489"/>
                    <a:pt x="25919" y="2222"/>
                  </a:cubicBezTo>
                  <a:lnTo>
                    <a:pt x="24618" y="1989"/>
                  </a:lnTo>
                  <a:lnTo>
                    <a:pt x="23317" y="1822"/>
                  </a:lnTo>
                  <a:lnTo>
                    <a:pt x="21982" y="1655"/>
                  </a:lnTo>
                  <a:cubicBezTo>
                    <a:pt x="21549" y="1622"/>
                    <a:pt x="21115" y="1622"/>
                    <a:pt x="20682" y="1589"/>
                  </a:cubicBezTo>
                  <a:cubicBezTo>
                    <a:pt x="19567" y="1514"/>
                    <a:pt x="18449" y="1477"/>
                    <a:pt x="17331" y="1477"/>
                  </a:cubicBezTo>
                  <a:cubicBezTo>
                    <a:pt x="14936" y="1477"/>
                    <a:pt x="12539" y="1648"/>
                    <a:pt x="10174" y="1989"/>
                  </a:cubicBezTo>
                  <a:cubicBezTo>
                    <a:pt x="8439" y="2189"/>
                    <a:pt x="6705" y="2556"/>
                    <a:pt x="5004" y="2956"/>
                  </a:cubicBezTo>
                  <a:cubicBezTo>
                    <a:pt x="3302" y="3357"/>
                    <a:pt x="1635" y="3857"/>
                    <a:pt x="0" y="4491"/>
                  </a:cubicBezTo>
                  <a:cubicBezTo>
                    <a:pt x="1635" y="3857"/>
                    <a:pt x="3302" y="3390"/>
                    <a:pt x="5037" y="2990"/>
                  </a:cubicBezTo>
                  <a:cubicBezTo>
                    <a:pt x="6738" y="2623"/>
                    <a:pt x="8439" y="2289"/>
                    <a:pt x="10207" y="2089"/>
                  </a:cubicBezTo>
                  <a:cubicBezTo>
                    <a:pt x="12415" y="1792"/>
                    <a:pt x="14636" y="1643"/>
                    <a:pt x="16862" y="1643"/>
                  </a:cubicBezTo>
                  <a:cubicBezTo>
                    <a:pt x="18134" y="1643"/>
                    <a:pt x="19408" y="1692"/>
                    <a:pt x="20682" y="1789"/>
                  </a:cubicBezTo>
                  <a:cubicBezTo>
                    <a:pt x="21115" y="1822"/>
                    <a:pt x="21549" y="1822"/>
                    <a:pt x="21982" y="1889"/>
                  </a:cubicBezTo>
                  <a:lnTo>
                    <a:pt x="23283" y="2022"/>
                  </a:lnTo>
                  <a:lnTo>
                    <a:pt x="24584" y="2189"/>
                  </a:lnTo>
                  <a:lnTo>
                    <a:pt x="25852" y="2423"/>
                  </a:lnTo>
                  <a:cubicBezTo>
                    <a:pt x="27586" y="2689"/>
                    <a:pt x="29288" y="3190"/>
                    <a:pt x="30989" y="3623"/>
                  </a:cubicBezTo>
                  <a:cubicBezTo>
                    <a:pt x="32657" y="4090"/>
                    <a:pt x="34425" y="4357"/>
                    <a:pt x="36159" y="4491"/>
                  </a:cubicBezTo>
                  <a:cubicBezTo>
                    <a:pt x="37381" y="4606"/>
                    <a:pt x="38602" y="4642"/>
                    <a:pt x="39813" y="4642"/>
                  </a:cubicBezTo>
                  <a:cubicBezTo>
                    <a:pt x="40354" y="4642"/>
                    <a:pt x="40894" y="4634"/>
                    <a:pt x="41430" y="4624"/>
                  </a:cubicBezTo>
                  <a:cubicBezTo>
                    <a:pt x="44966" y="4524"/>
                    <a:pt x="48435" y="4124"/>
                    <a:pt x="51904" y="3657"/>
                  </a:cubicBezTo>
                  <a:cubicBezTo>
                    <a:pt x="55406" y="3190"/>
                    <a:pt x="58842" y="2656"/>
                    <a:pt x="62311" y="2156"/>
                  </a:cubicBezTo>
                  <a:cubicBezTo>
                    <a:pt x="68571" y="1223"/>
                    <a:pt x="74858" y="426"/>
                    <a:pt x="81172" y="426"/>
                  </a:cubicBezTo>
                  <a:cubicBezTo>
                    <a:pt x="81857" y="426"/>
                    <a:pt x="82541" y="435"/>
                    <a:pt x="83226" y="454"/>
                  </a:cubicBezTo>
                  <a:cubicBezTo>
                    <a:pt x="86695" y="555"/>
                    <a:pt x="90198" y="922"/>
                    <a:pt x="93567" y="1789"/>
                  </a:cubicBezTo>
                  <a:lnTo>
                    <a:pt x="96102" y="2489"/>
                  </a:lnTo>
                  <a:lnTo>
                    <a:pt x="97370" y="2856"/>
                  </a:lnTo>
                  <a:lnTo>
                    <a:pt x="98671" y="3156"/>
                  </a:lnTo>
                  <a:cubicBezTo>
                    <a:pt x="99504" y="3357"/>
                    <a:pt x="100372" y="3490"/>
                    <a:pt x="101239" y="3657"/>
                  </a:cubicBezTo>
                  <a:cubicBezTo>
                    <a:pt x="102106" y="3790"/>
                    <a:pt x="102974" y="3924"/>
                    <a:pt x="103874" y="4024"/>
                  </a:cubicBezTo>
                  <a:cubicBezTo>
                    <a:pt x="106149" y="4285"/>
                    <a:pt x="108434" y="4397"/>
                    <a:pt x="110722" y="4397"/>
                  </a:cubicBezTo>
                  <a:cubicBezTo>
                    <a:pt x="115446" y="4397"/>
                    <a:pt x="120181" y="3919"/>
                    <a:pt x="124856" y="3290"/>
                  </a:cubicBezTo>
                  <a:cubicBezTo>
                    <a:pt x="128325" y="2823"/>
                    <a:pt x="131794" y="2256"/>
                    <a:pt x="135263" y="1755"/>
                  </a:cubicBezTo>
                  <a:cubicBezTo>
                    <a:pt x="138323" y="1344"/>
                    <a:pt x="141382" y="932"/>
                    <a:pt x="144465" y="932"/>
                  </a:cubicBezTo>
                  <a:cubicBezTo>
                    <a:pt x="144877" y="932"/>
                    <a:pt x="145291" y="939"/>
                    <a:pt x="145704" y="955"/>
                  </a:cubicBezTo>
                  <a:cubicBezTo>
                    <a:pt x="145772" y="954"/>
                    <a:pt x="145839" y="953"/>
                    <a:pt x="145907" y="953"/>
                  </a:cubicBezTo>
                  <a:cubicBezTo>
                    <a:pt x="149363" y="953"/>
                    <a:pt x="152508" y="2605"/>
                    <a:pt x="155878" y="3390"/>
                  </a:cubicBezTo>
                  <a:cubicBezTo>
                    <a:pt x="157546" y="3824"/>
                    <a:pt x="159280" y="4191"/>
                    <a:pt x="161015" y="4424"/>
                  </a:cubicBezTo>
                  <a:cubicBezTo>
                    <a:pt x="161882" y="4524"/>
                    <a:pt x="162750" y="4624"/>
                    <a:pt x="163650" y="4624"/>
                  </a:cubicBezTo>
                  <a:cubicBezTo>
                    <a:pt x="162750" y="4557"/>
                    <a:pt x="161882" y="4491"/>
                    <a:pt x="161015" y="4357"/>
                  </a:cubicBezTo>
                  <a:cubicBezTo>
                    <a:pt x="159280" y="4124"/>
                    <a:pt x="157579" y="3724"/>
                    <a:pt x="155878" y="3290"/>
                  </a:cubicBezTo>
                  <a:cubicBezTo>
                    <a:pt x="154210" y="2823"/>
                    <a:pt x="152542" y="2289"/>
                    <a:pt x="150874" y="1689"/>
                  </a:cubicBezTo>
                  <a:cubicBezTo>
                    <a:pt x="149240" y="1088"/>
                    <a:pt x="147472" y="821"/>
                    <a:pt x="145704" y="755"/>
                  </a:cubicBezTo>
                  <a:cubicBezTo>
                    <a:pt x="145208" y="731"/>
                    <a:pt x="144712" y="720"/>
                    <a:pt x="144216" y="720"/>
                  </a:cubicBezTo>
                  <a:cubicBezTo>
                    <a:pt x="141210" y="720"/>
                    <a:pt x="138208" y="1121"/>
                    <a:pt x="135230" y="1522"/>
                  </a:cubicBezTo>
                  <a:cubicBezTo>
                    <a:pt x="131761" y="1989"/>
                    <a:pt x="128292" y="2556"/>
                    <a:pt x="124823" y="3023"/>
                  </a:cubicBezTo>
                  <a:cubicBezTo>
                    <a:pt x="120259" y="3615"/>
                    <a:pt x="115652" y="4064"/>
                    <a:pt x="111058" y="4064"/>
                  </a:cubicBezTo>
                  <a:cubicBezTo>
                    <a:pt x="108668" y="4064"/>
                    <a:pt x="106282" y="3942"/>
                    <a:pt x="103908" y="3657"/>
                  </a:cubicBezTo>
                  <a:cubicBezTo>
                    <a:pt x="103040" y="3590"/>
                    <a:pt x="102173" y="3423"/>
                    <a:pt x="101306" y="3290"/>
                  </a:cubicBezTo>
                  <a:cubicBezTo>
                    <a:pt x="100438" y="3123"/>
                    <a:pt x="99571" y="2990"/>
                    <a:pt x="98737" y="2790"/>
                  </a:cubicBezTo>
                  <a:lnTo>
                    <a:pt x="97470" y="2489"/>
                  </a:lnTo>
                  <a:lnTo>
                    <a:pt x="96202" y="2122"/>
                  </a:lnTo>
                  <a:lnTo>
                    <a:pt x="93667" y="1422"/>
                  </a:lnTo>
                  <a:cubicBezTo>
                    <a:pt x="90265" y="555"/>
                    <a:pt x="86729" y="154"/>
                    <a:pt x="83226" y="21"/>
                  </a:cubicBezTo>
                  <a:cubicBezTo>
                    <a:pt x="82656" y="7"/>
                    <a:pt x="82086" y="1"/>
                    <a:pt x="81517" y="1"/>
                  </a:cubicBezTo>
                  <a:close/>
                </a:path>
              </a:pathLst>
            </a:custGeom>
            <a:solidFill>
              <a:srgbClr val="FF6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8" name="Google Shape;2268;p50"/>
            <p:cNvSpPr/>
            <p:nvPr/>
          </p:nvSpPr>
          <p:spPr>
            <a:xfrm>
              <a:off x="1768100" y="4742275"/>
              <a:ext cx="4064600" cy="133350"/>
            </a:xfrm>
            <a:custGeom>
              <a:avLst/>
              <a:gdLst/>
              <a:ahLst/>
              <a:cxnLst/>
              <a:rect l="l" t="t" r="r" b="b"/>
              <a:pathLst>
                <a:path w="162584" h="5334" extrusionOk="0">
                  <a:moveTo>
                    <a:pt x="96652" y="0"/>
                  </a:moveTo>
                  <a:cubicBezTo>
                    <a:pt x="94901" y="0"/>
                    <a:pt x="93150" y="76"/>
                    <a:pt x="91399" y="196"/>
                  </a:cubicBezTo>
                  <a:cubicBezTo>
                    <a:pt x="87997" y="397"/>
                    <a:pt x="84594" y="730"/>
                    <a:pt x="81225" y="1130"/>
                  </a:cubicBezTo>
                  <a:cubicBezTo>
                    <a:pt x="74454" y="1898"/>
                    <a:pt x="67716" y="2765"/>
                    <a:pt x="60944" y="3199"/>
                  </a:cubicBezTo>
                  <a:cubicBezTo>
                    <a:pt x="57967" y="3403"/>
                    <a:pt x="54990" y="3505"/>
                    <a:pt x="52013" y="3505"/>
                  </a:cubicBezTo>
                  <a:cubicBezTo>
                    <a:pt x="51587" y="3505"/>
                    <a:pt x="51162" y="3503"/>
                    <a:pt x="50737" y="3499"/>
                  </a:cubicBezTo>
                  <a:cubicBezTo>
                    <a:pt x="49069" y="3499"/>
                    <a:pt x="47368" y="3432"/>
                    <a:pt x="45666" y="3332"/>
                  </a:cubicBezTo>
                  <a:cubicBezTo>
                    <a:pt x="43965" y="3232"/>
                    <a:pt x="42264" y="3065"/>
                    <a:pt x="40596" y="2932"/>
                  </a:cubicBezTo>
                  <a:cubicBezTo>
                    <a:pt x="38895" y="2765"/>
                    <a:pt x="37194" y="2598"/>
                    <a:pt x="35493" y="2531"/>
                  </a:cubicBezTo>
                  <a:lnTo>
                    <a:pt x="32924" y="2398"/>
                  </a:lnTo>
                  <a:lnTo>
                    <a:pt x="30389" y="2331"/>
                  </a:lnTo>
                  <a:cubicBezTo>
                    <a:pt x="29538" y="2298"/>
                    <a:pt x="28688" y="2290"/>
                    <a:pt x="27837" y="2290"/>
                  </a:cubicBezTo>
                  <a:cubicBezTo>
                    <a:pt x="26986" y="2290"/>
                    <a:pt x="26136" y="2298"/>
                    <a:pt x="25285" y="2298"/>
                  </a:cubicBezTo>
                  <a:cubicBezTo>
                    <a:pt x="24418" y="2298"/>
                    <a:pt x="23584" y="2365"/>
                    <a:pt x="22717" y="2365"/>
                  </a:cubicBezTo>
                  <a:cubicBezTo>
                    <a:pt x="21883" y="2398"/>
                    <a:pt x="21016" y="2431"/>
                    <a:pt x="20182" y="2465"/>
                  </a:cubicBezTo>
                  <a:cubicBezTo>
                    <a:pt x="16779" y="2665"/>
                    <a:pt x="13377" y="2998"/>
                    <a:pt x="10008" y="3432"/>
                  </a:cubicBezTo>
                  <a:cubicBezTo>
                    <a:pt x="6639" y="3899"/>
                    <a:pt x="3303" y="4466"/>
                    <a:pt x="1" y="5333"/>
                  </a:cubicBezTo>
                  <a:cubicBezTo>
                    <a:pt x="3303" y="4500"/>
                    <a:pt x="6672" y="3966"/>
                    <a:pt x="10041" y="3532"/>
                  </a:cubicBezTo>
                  <a:cubicBezTo>
                    <a:pt x="13410" y="3132"/>
                    <a:pt x="16779" y="2832"/>
                    <a:pt x="20182" y="2698"/>
                  </a:cubicBezTo>
                  <a:cubicBezTo>
                    <a:pt x="21049" y="2632"/>
                    <a:pt x="21883" y="2598"/>
                    <a:pt x="22750" y="2598"/>
                  </a:cubicBezTo>
                  <a:cubicBezTo>
                    <a:pt x="23584" y="2565"/>
                    <a:pt x="24451" y="2531"/>
                    <a:pt x="25285" y="2531"/>
                  </a:cubicBezTo>
                  <a:cubicBezTo>
                    <a:pt x="26136" y="2531"/>
                    <a:pt x="26986" y="2523"/>
                    <a:pt x="27837" y="2523"/>
                  </a:cubicBezTo>
                  <a:cubicBezTo>
                    <a:pt x="28688" y="2523"/>
                    <a:pt x="29538" y="2531"/>
                    <a:pt x="30389" y="2565"/>
                  </a:cubicBezTo>
                  <a:lnTo>
                    <a:pt x="32924" y="2632"/>
                  </a:lnTo>
                  <a:lnTo>
                    <a:pt x="35459" y="2798"/>
                  </a:lnTo>
                  <a:cubicBezTo>
                    <a:pt x="37160" y="2865"/>
                    <a:pt x="38862" y="3032"/>
                    <a:pt x="40563" y="3199"/>
                  </a:cubicBezTo>
                  <a:cubicBezTo>
                    <a:pt x="42231" y="3332"/>
                    <a:pt x="43932" y="3532"/>
                    <a:pt x="45633" y="3632"/>
                  </a:cubicBezTo>
                  <a:cubicBezTo>
                    <a:pt x="47334" y="3732"/>
                    <a:pt x="49036" y="3799"/>
                    <a:pt x="50737" y="3832"/>
                  </a:cubicBezTo>
                  <a:cubicBezTo>
                    <a:pt x="51162" y="3837"/>
                    <a:pt x="51588" y="3839"/>
                    <a:pt x="52014" y="3839"/>
                  </a:cubicBezTo>
                  <a:cubicBezTo>
                    <a:pt x="54997" y="3839"/>
                    <a:pt x="57996" y="3736"/>
                    <a:pt x="60944" y="3532"/>
                  </a:cubicBezTo>
                  <a:cubicBezTo>
                    <a:pt x="67749" y="3132"/>
                    <a:pt x="74520" y="2298"/>
                    <a:pt x="81259" y="1531"/>
                  </a:cubicBezTo>
                  <a:cubicBezTo>
                    <a:pt x="84661" y="1164"/>
                    <a:pt x="88030" y="797"/>
                    <a:pt x="91432" y="563"/>
                  </a:cubicBezTo>
                  <a:cubicBezTo>
                    <a:pt x="93281" y="454"/>
                    <a:pt x="95139" y="374"/>
                    <a:pt x="96996" y="374"/>
                  </a:cubicBezTo>
                  <a:cubicBezTo>
                    <a:pt x="98525" y="374"/>
                    <a:pt x="100052" y="428"/>
                    <a:pt x="101573" y="563"/>
                  </a:cubicBezTo>
                  <a:cubicBezTo>
                    <a:pt x="103274" y="730"/>
                    <a:pt x="104942" y="1064"/>
                    <a:pt x="106577" y="1464"/>
                  </a:cubicBezTo>
                  <a:cubicBezTo>
                    <a:pt x="108244" y="1898"/>
                    <a:pt x="109912" y="2165"/>
                    <a:pt x="111614" y="2365"/>
                  </a:cubicBezTo>
                  <a:cubicBezTo>
                    <a:pt x="114983" y="2798"/>
                    <a:pt x="118385" y="2998"/>
                    <a:pt x="121787" y="3099"/>
                  </a:cubicBezTo>
                  <a:cubicBezTo>
                    <a:pt x="124211" y="3164"/>
                    <a:pt x="126634" y="3194"/>
                    <a:pt x="129056" y="3194"/>
                  </a:cubicBezTo>
                  <a:cubicBezTo>
                    <a:pt x="140264" y="3194"/>
                    <a:pt x="151446" y="2542"/>
                    <a:pt x="162583" y="1664"/>
                  </a:cubicBezTo>
                  <a:lnTo>
                    <a:pt x="162583" y="1664"/>
                  </a:lnTo>
                  <a:cubicBezTo>
                    <a:pt x="155812" y="2165"/>
                    <a:pt x="149007" y="2498"/>
                    <a:pt x="142202" y="2698"/>
                  </a:cubicBezTo>
                  <a:cubicBezTo>
                    <a:pt x="137927" y="2845"/>
                    <a:pt x="133651" y="2939"/>
                    <a:pt x="129384" y="2939"/>
                  </a:cubicBezTo>
                  <a:cubicBezTo>
                    <a:pt x="126860" y="2939"/>
                    <a:pt x="124338" y="2906"/>
                    <a:pt x="121821" y="2832"/>
                  </a:cubicBezTo>
                  <a:cubicBezTo>
                    <a:pt x="118418" y="2698"/>
                    <a:pt x="115016" y="2498"/>
                    <a:pt x="111647" y="2064"/>
                  </a:cubicBezTo>
                  <a:cubicBezTo>
                    <a:pt x="109979" y="1831"/>
                    <a:pt x="108278" y="1597"/>
                    <a:pt x="106643" y="1164"/>
                  </a:cubicBezTo>
                  <a:cubicBezTo>
                    <a:pt x="105009" y="730"/>
                    <a:pt x="103308" y="397"/>
                    <a:pt x="101606" y="230"/>
                  </a:cubicBezTo>
                  <a:cubicBezTo>
                    <a:pt x="99955" y="68"/>
                    <a:pt x="98303" y="0"/>
                    <a:pt x="96652" y="0"/>
                  </a:cubicBezTo>
                  <a:close/>
                </a:path>
              </a:pathLst>
            </a:custGeom>
            <a:solidFill>
              <a:srgbClr val="FF6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5479925" y="3776475"/>
              <a:ext cx="206000" cy="1155850"/>
            </a:xfrm>
            <a:custGeom>
              <a:avLst/>
              <a:gdLst/>
              <a:ahLst/>
              <a:cxnLst/>
              <a:rect l="l" t="t" r="r" b="b"/>
              <a:pathLst>
                <a:path w="8240" h="46234" extrusionOk="0">
                  <a:moveTo>
                    <a:pt x="8239" y="1"/>
                  </a:moveTo>
                  <a:lnTo>
                    <a:pt x="7172" y="5771"/>
                  </a:lnTo>
                  <a:lnTo>
                    <a:pt x="6105" y="11542"/>
                  </a:lnTo>
                  <a:lnTo>
                    <a:pt x="4003" y="23084"/>
                  </a:lnTo>
                  <a:lnTo>
                    <a:pt x="1968" y="34659"/>
                  </a:lnTo>
                  <a:lnTo>
                    <a:pt x="968" y="40430"/>
                  </a:lnTo>
                  <a:lnTo>
                    <a:pt x="0" y="46234"/>
                  </a:lnTo>
                  <a:lnTo>
                    <a:pt x="1068" y="40463"/>
                  </a:lnTo>
                  <a:lnTo>
                    <a:pt x="2135" y="34692"/>
                  </a:lnTo>
                  <a:lnTo>
                    <a:pt x="4237" y="23151"/>
                  </a:lnTo>
                  <a:lnTo>
                    <a:pt x="6271" y="11576"/>
                  </a:lnTo>
                  <a:lnTo>
                    <a:pt x="7272" y="5771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1950725" y="3776475"/>
              <a:ext cx="206850" cy="1155850"/>
            </a:xfrm>
            <a:custGeom>
              <a:avLst/>
              <a:gdLst/>
              <a:ahLst/>
              <a:cxnLst/>
              <a:rect l="l" t="t" r="r" b="b"/>
              <a:pathLst>
                <a:path w="8274" h="46234" extrusionOk="0">
                  <a:moveTo>
                    <a:pt x="1" y="1"/>
                  </a:moveTo>
                  <a:lnTo>
                    <a:pt x="1001" y="5771"/>
                  </a:lnTo>
                  <a:lnTo>
                    <a:pt x="2002" y="11576"/>
                  </a:lnTo>
                  <a:lnTo>
                    <a:pt x="4037" y="23151"/>
                  </a:lnTo>
                  <a:lnTo>
                    <a:pt x="6138" y="34692"/>
                  </a:lnTo>
                  <a:lnTo>
                    <a:pt x="7206" y="40463"/>
                  </a:lnTo>
                  <a:lnTo>
                    <a:pt x="8273" y="46234"/>
                  </a:lnTo>
                  <a:lnTo>
                    <a:pt x="7306" y="40430"/>
                  </a:lnTo>
                  <a:lnTo>
                    <a:pt x="6305" y="34659"/>
                  </a:lnTo>
                  <a:lnTo>
                    <a:pt x="4270" y="23084"/>
                  </a:lnTo>
                  <a:lnTo>
                    <a:pt x="2169" y="11542"/>
                  </a:lnTo>
                  <a:lnTo>
                    <a:pt x="1102" y="57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5650875" y="3944100"/>
              <a:ext cx="288550" cy="21700"/>
            </a:xfrm>
            <a:custGeom>
              <a:avLst/>
              <a:gdLst/>
              <a:ahLst/>
              <a:cxnLst/>
              <a:rect l="l" t="t" r="r" b="b"/>
              <a:pathLst>
                <a:path w="11542" h="868" extrusionOk="0">
                  <a:moveTo>
                    <a:pt x="5838" y="0"/>
                  </a:moveTo>
                  <a:cubicBezTo>
                    <a:pt x="5104" y="0"/>
                    <a:pt x="4370" y="34"/>
                    <a:pt x="3703" y="67"/>
                  </a:cubicBezTo>
                  <a:cubicBezTo>
                    <a:pt x="3003" y="101"/>
                    <a:pt x="2369" y="134"/>
                    <a:pt x="1835" y="167"/>
                  </a:cubicBezTo>
                  <a:cubicBezTo>
                    <a:pt x="734" y="267"/>
                    <a:pt x="0" y="334"/>
                    <a:pt x="0" y="334"/>
                  </a:cubicBezTo>
                  <a:cubicBezTo>
                    <a:pt x="0" y="334"/>
                    <a:pt x="734" y="334"/>
                    <a:pt x="1835" y="301"/>
                  </a:cubicBezTo>
                  <a:cubicBezTo>
                    <a:pt x="2369" y="301"/>
                    <a:pt x="3003" y="267"/>
                    <a:pt x="3703" y="267"/>
                  </a:cubicBezTo>
                  <a:cubicBezTo>
                    <a:pt x="4370" y="234"/>
                    <a:pt x="5104" y="234"/>
                    <a:pt x="5838" y="234"/>
                  </a:cubicBezTo>
                  <a:cubicBezTo>
                    <a:pt x="6538" y="234"/>
                    <a:pt x="7272" y="267"/>
                    <a:pt x="7939" y="301"/>
                  </a:cubicBezTo>
                  <a:cubicBezTo>
                    <a:pt x="8640" y="301"/>
                    <a:pt x="9274" y="334"/>
                    <a:pt x="9807" y="434"/>
                  </a:cubicBezTo>
                  <a:cubicBezTo>
                    <a:pt x="10074" y="467"/>
                    <a:pt x="10308" y="501"/>
                    <a:pt x="10541" y="534"/>
                  </a:cubicBezTo>
                  <a:cubicBezTo>
                    <a:pt x="10741" y="568"/>
                    <a:pt x="10942" y="634"/>
                    <a:pt x="11075" y="668"/>
                  </a:cubicBezTo>
                  <a:cubicBezTo>
                    <a:pt x="11242" y="734"/>
                    <a:pt x="11342" y="768"/>
                    <a:pt x="11409" y="801"/>
                  </a:cubicBezTo>
                  <a:cubicBezTo>
                    <a:pt x="11509" y="834"/>
                    <a:pt x="11542" y="868"/>
                    <a:pt x="11542" y="868"/>
                  </a:cubicBezTo>
                  <a:cubicBezTo>
                    <a:pt x="11542" y="868"/>
                    <a:pt x="11509" y="834"/>
                    <a:pt x="11442" y="801"/>
                  </a:cubicBezTo>
                  <a:cubicBezTo>
                    <a:pt x="11375" y="734"/>
                    <a:pt x="11242" y="701"/>
                    <a:pt x="11108" y="634"/>
                  </a:cubicBezTo>
                  <a:cubicBezTo>
                    <a:pt x="10808" y="501"/>
                    <a:pt x="10375" y="367"/>
                    <a:pt x="9807" y="301"/>
                  </a:cubicBezTo>
                  <a:cubicBezTo>
                    <a:pt x="9274" y="201"/>
                    <a:pt x="8640" y="134"/>
                    <a:pt x="7973" y="67"/>
                  </a:cubicBezTo>
                  <a:cubicBezTo>
                    <a:pt x="7272" y="34"/>
                    <a:pt x="6538" y="34"/>
                    <a:pt x="5838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1665525" y="3952450"/>
              <a:ext cx="316925" cy="43375"/>
            </a:xfrm>
            <a:custGeom>
              <a:avLst/>
              <a:gdLst/>
              <a:ahLst/>
              <a:cxnLst/>
              <a:rect l="l" t="t" r="r" b="b"/>
              <a:pathLst>
                <a:path w="12677" h="1735" extrusionOk="0">
                  <a:moveTo>
                    <a:pt x="6205" y="0"/>
                  </a:moveTo>
                  <a:cubicBezTo>
                    <a:pt x="5104" y="0"/>
                    <a:pt x="4003" y="67"/>
                    <a:pt x="2903" y="267"/>
                  </a:cubicBezTo>
                  <a:cubicBezTo>
                    <a:pt x="2369" y="400"/>
                    <a:pt x="1802" y="534"/>
                    <a:pt x="1302" y="734"/>
                  </a:cubicBezTo>
                  <a:cubicBezTo>
                    <a:pt x="1035" y="867"/>
                    <a:pt x="801" y="967"/>
                    <a:pt x="568" y="1134"/>
                  </a:cubicBezTo>
                  <a:cubicBezTo>
                    <a:pt x="334" y="1301"/>
                    <a:pt x="134" y="1501"/>
                    <a:pt x="1" y="1735"/>
                  </a:cubicBezTo>
                  <a:cubicBezTo>
                    <a:pt x="334" y="1268"/>
                    <a:pt x="835" y="1034"/>
                    <a:pt x="1335" y="867"/>
                  </a:cubicBezTo>
                  <a:cubicBezTo>
                    <a:pt x="1869" y="667"/>
                    <a:pt x="2402" y="534"/>
                    <a:pt x="2936" y="467"/>
                  </a:cubicBezTo>
                  <a:cubicBezTo>
                    <a:pt x="3830" y="299"/>
                    <a:pt x="4748" y="225"/>
                    <a:pt x="5669" y="225"/>
                  </a:cubicBezTo>
                  <a:cubicBezTo>
                    <a:pt x="5848" y="225"/>
                    <a:pt x="6026" y="228"/>
                    <a:pt x="6205" y="234"/>
                  </a:cubicBezTo>
                  <a:cubicBezTo>
                    <a:pt x="7306" y="234"/>
                    <a:pt x="8407" y="367"/>
                    <a:pt x="9474" y="534"/>
                  </a:cubicBezTo>
                  <a:cubicBezTo>
                    <a:pt x="10575" y="701"/>
                    <a:pt x="11642" y="967"/>
                    <a:pt x="12676" y="1334"/>
                  </a:cubicBezTo>
                  <a:cubicBezTo>
                    <a:pt x="10642" y="434"/>
                    <a:pt x="8440" y="67"/>
                    <a:pt x="6205" y="0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2133350" y="4052500"/>
              <a:ext cx="40900" cy="40900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02" y="1"/>
                  </a:moveTo>
                  <a:cubicBezTo>
                    <a:pt x="368" y="1"/>
                    <a:pt x="1" y="368"/>
                    <a:pt x="1" y="801"/>
                  </a:cubicBezTo>
                  <a:cubicBezTo>
                    <a:pt x="1" y="1268"/>
                    <a:pt x="368" y="1635"/>
                    <a:pt x="802" y="1635"/>
                  </a:cubicBezTo>
                  <a:cubicBezTo>
                    <a:pt x="1269" y="1635"/>
                    <a:pt x="1635" y="1268"/>
                    <a:pt x="1635" y="801"/>
                  </a:cubicBezTo>
                  <a:cubicBezTo>
                    <a:pt x="1635" y="368"/>
                    <a:pt x="1269" y="1"/>
                    <a:pt x="802" y="1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1862325" y="443362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0"/>
                  </a:moveTo>
                  <a:cubicBezTo>
                    <a:pt x="401" y="0"/>
                    <a:pt x="1" y="400"/>
                    <a:pt x="1" y="934"/>
                  </a:cubicBezTo>
                  <a:cubicBezTo>
                    <a:pt x="1" y="1434"/>
                    <a:pt x="401" y="1868"/>
                    <a:pt x="935" y="1868"/>
                  </a:cubicBezTo>
                  <a:cubicBezTo>
                    <a:pt x="1435" y="1868"/>
                    <a:pt x="1869" y="1434"/>
                    <a:pt x="1869" y="934"/>
                  </a:cubicBezTo>
                  <a:cubicBezTo>
                    <a:pt x="1869" y="400"/>
                    <a:pt x="1435" y="0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2913075" y="4084200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168" y="0"/>
                  </a:moveTo>
                  <a:cubicBezTo>
                    <a:pt x="535" y="0"/>
                    <a:pt x="1" y="501"/>
                    <a:pt x="1" y="1135"/>
                  </a:cubicBezTo>
                  <a:cubicBezTo>
                    <a:pt x="1" y="1768"/>
                    <a:pt x="535" y="2302"/>
                    <a:pt x="1168" y="2302"/>
                  </a:cubicBezTo>
                  <a:cubicBezTo>
                    <a:pt x="1802" y="2302"/>
                    <a:pt x="2303" y="1768"/>
                    <a:pt x="2303" y="1135"/>
                  </a:cubicBezTo>
                  <a:cubicBezTo>
                    <a:pt x="2303" y="501"/>
                    <a:pt x="1802" y="0"/>
                    <a:pt x="1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2541975" y="3834025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1202" y="0"/>
                  </a:moveTo>
                  <a:cubicBezTo>
                    <a:pt x="535" y="0"/>
                    <a:pt x="1" y="534"/>
                    <a:pt x="1" y="1201"/>
                  </a:cubicBezTo>
                  <a:cubicBezTo>
                    <a:pt x="1" y="1868"/>
                    <a:pt x="535" y="2402"/>
                    <a:pt x="1202" y="2402"/>
                  </a:cubicBezTo>
                  <a:cubicBezTo>
                    <a:pt x="1869" y="2402"/>
                    <a:pt x="2403" y="1868"/>
                    <a:pt x="2403" y="1201"/>
                  </a:cubicBezTo>
                  <a:cubicBezTo>
                    <a:pt x="2403" y="534"/>
                    <a:pt x="1869" y="0"/>
                    <a:pt x="1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3255825" y="3756475"/>
              <a:ext cx="51725" cy="51725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68"/>
                    <a:pt x="1035" y="2068"/>
                  </a:cubicBezTo>
                  <a:cubicBezTo>
                    <a:pt x="1602" y="2068"/>
                    <a:pt x="2069" y="1601"/>
                    <a:pt x="2069" y="1034"/>
                  </a:cubicBezTo>
                  <a:cubicBezTo>
                    <a:pt x="2069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4206500" y="3571325"/>
              <a:ext cx="85925" cy="86750"/>
            </a:xfrm>
            <a:custGeom>
              <a:avLst/>
              <a:gdLst/>
              <a:ahLst/>
              <a:cxnLst/>
              <a:rect l="l" t="t" r="r" b="b"/>
              <a:pathLst>
                <a:path w="3437" h="3470" extrusionOk="0">
                  <a:moveTo>
                    <a:pt x="1702" y="1"/>
                  </a:moveTo>
                  <a:cubicBezTo>
                    <a:pt x="768" y="1"/>
                    <a:pt x="1" y="801"/>
                    <a:pt x="1" y="1735"/>
                  </a:cubicBezTo>
                  <a:cubicBezTo>
                    <a:pt x="1" y="2703"/>
                    <a:pt x="768" y="3470"/>
                    <a:pt x="1702" y="3470"/>
                  </a:cubicBezTo>
                  <a:cubicBezTo>
                    <a:pt x="2669" y="3470"/>
                    <a:pt x="3437" y="2703"/>
                    <a:pt x="3437" y="1735"/>
                  </a:cubicBezTo>
                  <a:cubicBezTo>
                    <a:pt x="3437" y="801"/>
                    <a:pt x="2669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3660275" y="4083375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68" y="0"/>
                  </a:moveTo>
                  <a:cubicBezTo>
                    <a:pt x="535" y="0"/>
                    <a:pt x="1" y="534"/>
                    <a:pt x="1" y="1168"/>
                  </a:cubicBezTo>
                  <a:cubicBezTo>
                    <a:pt x="1" y="1835"/>
                    <a:pt x="535" y="2368"/>
                    <a:pt x="1168" y="2368"/>
                  </a:cubicBezTo>
                  <a:cubicBezTo>
                    <a:pt x="1836" y="2368"/>
                    <a:pt x="2369" y="1835"/>
                    <a:pt x="2369" y="1168"/>
                  </a:cubicBezTo>
                  <a:cubicBezTo>
                    <a:pt x="2369" y="534"/>
                    <a:pt x="1836" y="0"/>
                    <a:pt x="1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3176600" y="4377750"/>
              <a:ext cx="56750" cy="57550"/>
            </a:xfrm>
            <a:custGeom>
              <a:avLst/>
              <a:gdLst/>
              <a:ahLst/>
              <a:cxnLst/>
              <a:rect l="l" t="t" r="r" b="b"/>
              <a:pathLst>
                <a:path w="2270" h="2302" extrusionOk="0">
                  <a:moveTo>
                    <a:pt x="1135" y="0"/>
                  </a:moveTo>
                  <a:cubicBezTo>
                    <a:pt x="501" y="0"/>
                    <a:pt x="1" y="501"/>
                    <a:pt x="1" y="1134"/>
                  </a:cubicBezTo>
                  <a:cubicBezTo>
                    <a:pt x="1" y="1768"/>
                    <a:pt x="501" y="2302"/>
                    <a:pt x="1135" y="2302"/>
                  </a:cubicBezTo>
                  <a:cubicBezTo>
                    <a:pt x="1769" y="2302"/>
                    <a:pt x="2269" y="1768"/>
                    <a:pt x="2269" y="1134"/>
                  </a:cubicBezTo>
                  <a:cubicBezTo>
                    <a:pt x="2269" y="501"/>
                    <a:pt x="1769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4105600" y="3808175"/>
              <a:ext cx="37550" cy="38375"/>
            </a:xfrm>
            <a:custGeom>
              <a:avLst/>
              <a:gdLst/>
              <a:ahLst/>
              <a:cxnLst/>
              <a:rect l="l" t="t" r="r" b="b"/>
              <a:pathLst>
                <a:path w="1502" h="1535" extrusionOk="0">
                  <a:moveTo>
                    <a:pt x="734" y="0"/>
                  </a:moveTo>
                  <a:cubicBezTo>
                    <a:pt x="334" y="0"/>
                    <a:pt x="1" y="334"/>
                    <a:pt x="1" y="767"/>
                  </a:cubicBezTo>
                  <a:cubicBezTo>
                    <a:pt x="1" y="1201"/>
                    <a:pt x="334" y="1535"/>
                    <a:pt x="734" y="1535"/>
                  </a:cubicBezTo>
                  <a:cubicBezTo>
                    <a:pt x="1168" y="1535"/>
                    <a:pt x="1502" y="1201"/>
                    <a:pt x="1502" y="767"/>
                  </a:cubicBezTo>
                  <a:cubicBezTo>
                    <a:pt x="1502" y="334"/>
                    <a:pt x="116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5335650" y="3859875"/>
              <a:ext cx="50050" cy="50050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001" y="0"/>
                  </a:moveTo>
                  <a:cubicBezTo>
                    <a:pt x="467" y="0"/>
                    <a:pt x="0" y="467"/>
                    <a:pt x="0" y="1001"/>
                  </a:cubicBezTo>
                  <a:cubicBezTo>
                    <a:pt x="0" y="1535"/>
                    <a:pt x="467" y="2002"/>
                    <a:pt x="1001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67"/>
                    <a:pt x="1535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4155650" y="404417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4" y="0"/>
                  </a:moveTo>
                  <a:cubicBezTo>
                    <a:pt x="667" y="0"/>
                    <a:pt x="0" y="634"/>
                    <a:pt x="0" y="1435"/>
                  </a:cubicBezTo>
                  <a:cubicBezTo>
                    <a:pt x="0" y="2202"/>
                    <a:pt x="667" y="2869"/>
                    <a:pt x="1434" y="2869"/>
                  </a:cubicBezTo>
                  <a:cubicBezTo>
                    <a:pt x="2235" y="2869"/>
                    <a:pt x="2869" y="2202"/>
                    <a:pt x="2869" y="1435"/>
                  </a:cubicBezTo>
                  <a:cubicBezTo>
                    <a:pt x="2869" y="634"/>
                    <a:pt x="2235" y="0"/>
                    <a:pt x="1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4216525" y="438357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701" y="1"/>
                  </a:moveTo>
                  <a:cubicBezTo>
                    <a:pt x="767" y="1"/>
                    <a:pt x="0" y="768"/>
                    <a:pt x="0" y="1702"/>
                  </a:cubicBezTo>
                  <a:cubicBezTo>
                    <a:pt x="0" y="2636"/>
                    <a:pt x="767" y="3403"/>
                    <a:pt x="1701" y="3403"/>
                  </a:cubicBezTo>
                  <a:cubicBezTo>
                    <a:pt x="2669" y="3403"/>
                    <a:pt x="3403" y="2636"/>
                    <a:pt x="3403" y="1702"/>
                  </a:cubicBezTo>
                  <a:cubicBezTo>
                    <a:pt x="3403" y="768"/>
                    <a:pt x="2669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5789300" y="4416100"/>
              <a:ext cx="51725" cy="51725"/>
            </a:xfrm>
            <a:custGeom>
              <a:avLst/>
              <a:gdLst/>
              <a:ahLst/>
              <a:cxnLst/>
              <a:rect l="l" t="t" r="r" b="b"/>
              <a:pathLst>
                <a:path w="2069" h="2069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4760225" y="3787325"/>
              <a:ext cx="38400" cy="38375"/>
            </a:xfrm>
            <a:custGeom>
              <a:avLst/>
              <a:gdLst/>
              <a:ahLst/>
              <a:cxnLst/>
              <a:rect l="l" t="t" r="r" b="b"/>
              <a:pathLst>
                <a:path w="1536" h="1535" extrusionOk="0">
                  <a:moveTo>
                    <a:pt x="768" y="0"/>
                  </a:moveTo>
                  <a:cubicBezTo>
                    <a:pt x="335" y="0"/>
                    <a:pt x="1" y="334"/>
                    <a:pt x="1" y="768"/>
                  </a:cubicBezTo>
                  <a:cubicBezTo>
                    <a:pt x="1" y="1201"/>
                    <a:pt x="335" y="1535"/>
                    <a:pt x="768" y="1535"/>
                  </a:cubicBezTo>
                  <a:cubicBezTo>
                    <a:pt x="1202" y="1535"/>
                    <a:pt x="1535" y="1201"/>
                    <a:pt x="1535" y="768"/>
                  </a:cubicBezTo>
                  <a:cubicBezTo>
                    <a:pt x="1535" y="334"/>
                    <a:pt x="1202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4680175" y="4087525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701" y="1"/>
                    <a:pt x="1" y="668"/>
                    <a:pt x="1" y="1502"/>
                  </a:cubicBezTo>
                  <a:cubicBezTo>
                    <a:pt x="1" y="2336"/>
                    <a:pt x="701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3003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3843750" y="46120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1"/>
                  </a:moveTo>
                  <a:cubicBezTo>
                    <a:pt x="634" y="1"/>
                    <a:pt x="0" y="634"/>
                    <a:pt x="0" y="1402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202" y="2836"/>
                    <a:pt x="2836" y="2202"/>
                    <a:pt x="2836" y="1402"/>
                  </a:cubicBezTo>
                  <a:cubicBezTo>
                    <a:pt x="2836" y="634"/>
                    <a:pt x="2202" y="1"/>
                    <a:pt x="1401" y="1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4856975" y="4661275"/>
              <a:ext cx="86750" cy="86750"/>
            </a:xfrm>
            <a:custGeom>
              <a:avLst/>
              <a:gdLst/>
              <a:ahLst/>
              <a:cxnLst/>
              <a:rect l="l" t="t" r="r" b="b"/>
              <a:pathLst>
                <a:path w="3470" h="3470" extrusionOk="0">
                  <a:moveTo>
                    <a:pt x="1735" y="1"/>
                  </a:moveTo>
                  <a:cubicBezTo>
                    <a:pt x="768" y="1"/>
                    <a:pt x="0" y="801"/>
                    <a:pt x="0" y="1735"/>
                  </a:cubicBezTo>
                  <a:cubicBezTo>
                    <a:pt x="0" y="2703"/>
                    <a:pt x="768" y="3470"/>
                    <a:pt x="1735" y="3470"/>
                  </a:cubicBezTo>
                  <a:cubicBezTo>
                    <a:pt x="2669" y="3470"/>
                    <a:pt x="3470" y="2703"/>
                    <a:pt x="3470" y="1735"/>
                  </a:cubicBezTo>
                  <a:cubicBezTo>
                    <a:pt x="3470" y="801"/>
                    <a:pt x="2669" y="1"/>
                    <a:pt x="1735" y="1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5638375" y="4656275"/>
              <a:ext cx="95925" cy="96750"/>
            </a:xfrm>
            <a:custGeom>
              <a:avLst/>
              <a:gdLst/>
              <a:ahLst/>
              <a:cxnLst/>
              <a:rect l="l" t="t" r="r" b="b"/>
              <a:pathLst>
                <a:path w="3837" h="3870" extrusionOk="0">
                  <a:moveTo>
                    <a:pt x="1901" y="1"/>
                  </a:moveTo>
                  <a:cubicBezTo>
                    <a:pt x="867" y="1"/>
                    <a:pt x="0" y="868"/>
                    <a:pt x="0" y="1935"/>
                  </a:cubicBezTo>
                  <a:cubicBezTo>
                    <a:pt x="0" y="3003"/>
                    <a:pt x="867" y="3870"/>
                    <a:pt x="1901" y="3870"/>
                  </a:cubicBezTo>
                  <a:cubicBezTo>
                    <a:pt x="2969" y="3870"/>
                    <a:pt x="3836" y="3003"/>
                    <a:pt x="3836" y="1935"/>
                  </a:cubicBezTo>
                  <a:cubicBezTo>
                    <a:pt x="3836" y="868"/>
                    <a:pt x="2969" y="1"/>
                    <a:pt x="1901" y="1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2068325" y="369642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extrusionOk="0">
                  <a:moveTo>
                    <a:pt x="1101" y="0"/>
                  </a:moveTo>
                  <a:cubicBezTo>
                    <a:pt x="500" y="0"/>
                    <a:pt x="0" y="501"/>
                    <a:pt x="0" y="1135"/>
                  </a:cubicBezTo>
                  <a:cubicBezTo>
                    <a:pt x="0" y="1735"/>
                    <a:pt x="500" y="2235"/>
                    <a:pt x="1101" y="2235"/>
                  </a:cubicBezTo>
                  <a:cubicBezTo>
                    <a:pt x="1735" y="2235"/>
                    <a:pt x="2235" y="1735"/>
                    <a:pt x="2235" y="1135"/>
                  </a:cubicBezTo>
                  <a:cubicBezTo>
                    <a:pt x="2235" y="501"/>
                    <a:pt x="1735" y="0"/>
                    <a:pt x="1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2580350" y="44186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934" y="1"/>
                  </a:moveTo>
                  <a:cubicBezTo>
                    <a:pt x="434" y="1"/>
                    <a:pt x="0" y="401"/>
                    <a:pt x="0" y="901"/>
                  </a:cubicBezTo>
                  <a:cubicBezTo>
                    <a:pt x="0" y="1402"/>
                    <a:pt x="434" y="1835"/>
                    <a:pt x="934" y="1835"/>
                  </a:cubicBezTo>
                  <a:cubicBezTo>
                    <a:pt x="1435" y="1835"/>
                    <a:pt x="1835" y="1402"/>
                    <a:pt x="1835" y="901"/>
                  </a:cubicBezTo>
                  <a:cubicBezTo>
                    <a:pt x="1835" y="401"/>
                    <a:pt x="1435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3076525" y="4700475"/>
              <a:ext cx="39225" cy="39225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68" y="0"/>
                  </a:moveTo>
                  <a:cubicBezTo>
                    <a:pt x="334" y="0"/>
                    <a:pt x="1" y="367"/>
                    <a:pt x="1" y="801"/>
                  </a:cubicBezTo>
                  <a:cubicBezTo>
                    <a:pt x="1" y="1235"/>
                    <a:pt x="334" y="1568"/>
                    <a:pt x="768" y="1568"/>
                  </a:cubicBezTo>
                  <a:cubicBezTo>
                    <a:pt x="1202" y="1568"/>
                    <a:pt x="1569" y="1235"/>
                    <a:pt x="1569" y="801"/>
                  </a:cubicBezTo>
                  <a:cubicBezTo>
                    <a:pt x="1569" y="367"/>
                    <a:pt x="1202" y="0"/>
                    <a:pt x="768" y="0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2268450" y="4638775"/>
              <a:ext cx="72575" cy="72575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469" y="0"/>
                  </a:moveTo>
                  <a:cubicBezTo>
                    <a:pt x="668" y="0"/>
                    <a:pt x="1" y="667"/>
                    <a:pt x="1" y="1434"/>
                  </a:cubicBezTo>
                  <a:cubicBezTo>
                    <a:pt x="1" y="2235"/>
                    <a:pt x="668" y="2902"/>
                    <a:pt x="1469" y="2902"/>
                  </a:cubicBezTo>
                  <a:cubicBezTo>
                    <a:pt x="2269" y="2902"/>
                    <a:pt x="2903" y="2235"/>
                    <a:pt x="2903" y="1434"/>
                  </a:cubicBezTo>
                  <a:cubicBezTo>
                    <a:pt x="2903" y="667"/>
                    <a:pt x="2269" y="0"/>
                    <a:pt x="1469" y="0"/>
                  </a:cubicBezTo>
                  <a:close/>
                </a:path>
              </a:pathLst>
            </a:custGeom>
            <a:solidFill>
              <a:srgbClr val="FFB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3378425" y="3153525"/>
              <a:ext cx="130950" cy="77600"/>
            </a:xfrm>
            <a:custGeom>
              <a:avLst/>
              <a:gdLst/>
              <a:ahLst/>
              <a:cxnLst/>
              <a:rect l="l" t="t" r="r" b="b"/>
              <a:pathLst>
                <a:path w="5238" h="3104" extrusionOk="0">
                  <a:moveTo>
                    <a:pt x="5237" y="1"/>
                  </a:moveTo>
                  <a:lnTo>
                    <a:pt x="5237" y="1"/>
                  </a:lnTo>
                  <a:cubicBezTo>
                    <a:pt x="4303" y="434"/>
                    <a:pt x="3436" y="968"/>
                    <a:pt x="2569" y="1469"/>
                  </a:cubicBezTo>
                  <a:cubicBezTo>
                    <a:pt x="1701" y="2002"/>
                    <a:pt x="834" y="2503"/>
                    <a:pt x="0" y="3103"/>
                  </a:cubicBezTo>
                  <a:cubicBezTo>
                    <a:pt x="901" y="2636"/>
                    <a:pt x="1768" y="2136"/>
                    <a:pt x="2669" y="1635"/>
                  </a:cubicBezTo>
                  <a:cubicBezTo>
                    <a:pt x="3536" y="1102"/>
                    <a:pt x="4403" y="568"/>
                    <a:pt x="5237" y="1"/>
                  </a:cubicBezTo>
                  <a:close/>
                </a:path>
              </a:pathLst>
            </a:custGeom>
            <a:solidFill>
              <a:srgbClr val="01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3266675" y="3036750"/>
              <a:ext cx="235950" cy="189800"/>
            </a:xfrm>
            <a:custGeom>
              <a:avLst/>
              <a:gdLst/>
              <a:ahLst/>
              <a:cxnLst/>
              <a:rect l="l" t="t" r="r" b="b"/>
              <a:pathLst>
                <a:path w="9438" h="7592" extrusionOk="0">
                  <a:moveTo>
                    <a:pt x="4327" y="0"/>
                  </a:moveTo>
                  <a:cubicBezTo>
                    <a:pt x="4297" y="0"/>
                    <a:pt x="4267" y="1"/>
                    <a:pt x="4237" y="2"/>
                  </a:cubicBezTo>
                  <a:cubicBezTo>
                    <a:pt x="1635" y="102"/>
                    <a:pt x="0" y="2804"/>
                    <a:pt x="0" y="2804"/>
                  </a:cubicBezTo>
                  <a:cubicBezTo>
                    <a:pt x="0" y="2804"/>
                    <a:pt x="1134" y="6206"/>
                    <a:pt x="5938" y="7440"/>
                  </a:cubicBezTo>
                  <a:cubicBezTo>
                    <a:pt x="6337" y="7545"/>
                    <a:pt x="6677" y="7591"/>
                    <a:pt x="6965" y="7591"/>
                  </a:cubicBezTo>
                  <a:cubicBezTo>
                    <a:pt x="9438" y="7591"/>
                    <a:pt x="8073" y="4138"/>
                    <a:pt x="8073" y="4138"/>
                  </a:cubicBezTo>
                  <a:cubicBezTo>
                    <a:pt x="8073" y="4138"/>
                    <a:pt x="6867" y="0"/>
                    <a:pt x="4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3363400" y="3126025"/>
              <a:ext cx="401975" cy="405300"/>
            </a:xfrm>
            <a:custGeom>
              <a:avLst/>
              <a:gdLst/>
              <a:ahLst/>
              <a:cxnLst/>
              <a:rect l="l" t="t" r="r" b="b"/>
              <a:pathLst>
                <a:path w="16079" h="16212" extrusionOk="0">
                  <a:moveTo>
                    <a:pt x="4671" y="0"/>
                  </a:moveTo>
                  <a:lnTo>
                    <a:pt x="1" y="2969"/>
                  </a:lnTo>
                  <a:lnTo>
                    <a:pt x="6672" y="16212"/>
                  </a:lnTo>
                  <a:lnTo>
                    <a:pt x="16079" y="10874"/>
                  </a:lnTo>
                  <a:lnTo>
                    <a:pt x="46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3530200" y="3150450"/>
              <a:ext cx="846775" cy="494000"/>
            </a:xfrm>
            <a:custGeom>
              <a:avLst/>
              <a:gdLst/>
              <a:ahLst/>
              <a:cxnLst/>
              <a:rect l="l" t="t" r="r" b="b"/>
              <a:pathLst>
                <a:path w="33871" h="19760" extrusionOk="0">
                  <a:moveTo>
                    <a:pt x="23113" y="1"/>
                  </a:moveTo>
                  <a:cubicBezTo>
                    <a:pt x="22802" y="1"/>
                    <a:pt x="22501" y="41"/>
                    <a:pt x="22216" y="124"/>
                  </a:cubicBezTo>
                  <a:cubicBezTo>
                    <a:pt x="17880" y="1391"/>
                    <a:pt x="9407" y="9897"/>
                    <a:pt x="9407" y="9897"/>
                  </a:cubicBezTo>
                  <a:lnTo>
                    <a:pt x="0" y="15235"/>
                  </a:lnTo>
                  <a:cubicBezTo>
                    <a:pt x="1670" y="18533"/>
                    <a:pt x="3878" y="19759"/>
                    <a:pt x="6520" y="19759"/>
                  </a:cubicBezTo>
                  <a:cubicBezTo>
                    <a:pt x="10317" y="19759"/>
                    <a:pt x="15009" y="17225"/>
                    <a:pt x="20281" y="14668"/>
                  </a:cubicBezTo>
                  <a:cubicBezTo>
                    <a:pt x="33870" y="8091"/>
                    <a:pt x="27540" y="1"/>
                    <a:pt x="23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5601277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used to recommend movies to the user based on Genre, Language, Actors analysis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search results for each new user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 smtClean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System Admin to Create, Update and Delete a movie and users to leave a Like on the movie list.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9" name="Google Shape;649;p32"/>
          <p:cNvSpPr txBox="1">
            <a:spLocks noGrp="1"/>
          </p:cNvSpPr>
          <p:nvPr>
            <p:ph type="title"/>
          </p:nvPr>
        </p:nvSpPr>
        <p:spPr>
          <a:xfrm>
            <a:off x="720000" y="538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1258;p39"/>
          <p:cNvGrpSpPr/>
          <p:nvPr/>
        </p:nvGrpSpPr>
        <p:grpSpPr>
          <a:xfrm flipH="1">
            <a:off x="6395671" y="1879751"/>
            <a:ext cx="2748329" cy="3155726"/>
            <a:chOff x="200925" y="2901100"/>
            <a:chExt cx="2835375" cy="3255675"/>
          </a:xfrm>
        </p:grpSpPr>
        <p:grpSp>
          <p:nvGrpSpPr>
            <p:cNvPr id="5" name="Google Shape;1259;p39"/>
            <p:cNvGrpSpPr/>
            <p:nvPr/>
          </p:nvGrpSpPr>
          <p:grpSpPr>
            <a:xfrm>
              <a:off x="200925" y="2901100"/>
              <a:ext cx="2835375" cy="3255675"/>
              <a:chOff x="3052350" y="1982700"/>
              <a:chExt cx="2835375" cy="3255675"/>
            </a:xfrm>
          </p:grpSpPr>
          <p:sp>
            <p:nvSpPr>
              <p:cNvPr id="11" name="Google Shape;1260;p39"/>
              <p:cNvSpPr/>
              <p:nvPr/>
            </p:nvSpPr>
            <p:spPr>
              <a:xfrm>
                <a:off x="3052350" y="1982700"/>
                <a:ext cx="2835375" cy="3255675"/>
              </a:xfrm>
              <a:custGeom>
                <a:avLst/>
                <a:gdLst/>
                <a:ahLst/>
                <a:cxnLst/>
                <a:rect l="l" t="t" r="r" b="b"/>
                <a:pathLst>
                  <a:path w="113415" h="130227" extrusionOk="0">
                    <a:moveTo>
                      <a:pt x="57642" y="0"/>
                    </a:moveTo>
                    <a:cubicBezTo>
                      <a:pt x="55840" y="0"/>
                      <a:pt x="53839" y="234"/>
                      <a:pt x="51671" y="667"/>
                    </a:cubicBezTo>
                    <a:cubicBezTo>
                      <a:pt x="39962" y="3136"/>
                      <a:pt x="41730" y="13577"/>
                      <a:pt x="42331" y="17012"/>
                    </a:cubicBezTo>
                    <a:cubicBezTo>
                      <a:pt x="42397" y="17413"/>
                      <a:pt x="42498" y="17946"/>
                      <a:pt x="42498" y="18080"/>
                    </a:cubicBezTo>
                    <a:cubicBezTo>
                      <a:pt x="42498" y="19581"/>
                      <a:pt x="42965" y="21082"/>
                      <a:pt x="43465" y="22683"/>
                    </a:cubicBezTo>
                    <a:cubicBezTo>
                      <a:pt x="43932" y="24151"/>
                      <a:pt x="44466" y="25819"/>
                      <a:pt x="44366" y="26920"/>
                    </a:cubicBezTo>
                    <a:cubicBezTo>
                      <a:pt x="44265" y="28120"/>
                      <a:pt x="44366" y="29788"/>
                      <a:pt x="45533" y="31289"/>
                    </a:cubicBezTo>
                    <a:cubicBezTo>
                      <a:pt x="40229" y="32023"/>
                      <a:pt x="34959" y="33825"/>
                      <a:pt x="31023" y="38328"/>
                    </a:cubicBezTo>
                    <a:cubicBezTo>
                      <a:pt x="23117" y="40162"/>
                      <a:pt x="17513" y="47167"/>
                      <a:pt x="17513" y="55407"/>
                    </a:cubicBezTo>
                    <a:lnTo>
                      <a:pt x="17513" y="63012"/>
                    </a:lnTo>
                    <a:cubicBezTo>
                      <a:pt x="16145" y="62478"/>
                      <a:pt x="14678" y="62178"/>
                      <a:pt x="13143" y="62178"/>
                    </a:cubicBezTo>
                    <a:cubicBezTo>
                      <a:pt x="5771" y="62178"/>
                      <a:pt x="1" y="68816"/>
                      <a:pt x="1" y="77289"/>
                    </a:cubicBezTo>
                    <a:lnTo>
                      <a:pt x="1" y="101340"/>
                    </a:lnTo>
                    <a:cubicBezTo>
                      <a:pt x="1" y="109812"/>
                      <a:pt x="5771" y="116450"/>
                      <a:pt x="13143" y="116450"/>
                    </a:cubicBezTo>
                    <a:cubicBezTo>
                      <a:pt x="14411" y="116450"/>
                      <a:pt x="15645" y="116250"/>
                      <a:pt x="16846" y="115850"/>
                    </a:cubicBezTo>
                    <a:cubicBezTo>
                      <a:pt x="17213" y="115950"/>
                      <a:pt x="17580" y="116050"/>
                      <a:pt x="17947" y="116150"/>
                    </a:cubicBezTo>
                    <a:lnTo>
                      <a:pt x="17947" y="116450"/>
                    </a:lnTo>
                    <a:cubicBezTo>
                      <a:pt x="17947" y="118285"/>
                      <a:pt x="19448" y="119786"/>
                      <a:pt x="21282" y="119786"/>
                    </a:cubicBezTo>
                    <a:lnTo>
                      <a:pt x="29155" y="119786"/>
                    </a:lnTo>
                    <a:lnTo>
                      <a:pt x="29321" y="120753"/>
                    </a:lnTo>
                    <a:cubicBezTo>
                      <a:pt x="29355" y="120920"/>
                      <a:pt x="29388" y="121120"/>
                      <a:pt x="29455" y="121287"/>
                    </a:cubicBezTo>
                    <a:lnTo>
                      <a:pt x="30489" y="127425"/>
                    </a:lnTo>
                    <a:cubicBezTo>
                      <a:pt x="30756" y="129059"/>
                      <a:pt x="32157" y="130227"/>
                      <a:pt x="33791" y="130227"/>
                    </a:cubicBezTo>
                    <a:lnTo>
                      <a:pt x="39195" y="130227"/>
                    </a:lnTo>
                    <a:cubicBezTo>
                      <a:pt x="41063" y="130227"/>
                      <a:pt x="42531" y="128726"/>
                      <a:pt x="42531" y="126891"/>
                    </a:cubicBezTo>
                    <a:lnTo>
                      <a:pt x="42531" y="119786"/>
                    </a:lnTo>
                    <a:lnTo>
                      <a:pt x="72152" y="119786"/>
                    </a:lnTo>
                    <a:lnTo>
                      <a:pt x="72152" y="126891"/>
                    </a:lnTo>
                    <a:cubicBezTo>
                      <a:pt x="72152" y="128726"/>
                      <a:pt x="73653" y="130227"/>
                      <a:pt x="75488" y="130227"/>
                    </a:cubicBezTo>
                    <a:lnTo>
                      <a:pt x="80658" y="130227"/>
                    </a:lnTo>
                    <a:cubicBezTo>
                      <a:pt x="82293" y="130227"/>
                      <a:pt x="83694" y="129026"/>
                      <a:pt x="83960" y="127425"/>
                    </a:cubicBezTo>
                    <a:lnTo>
                      <a:pt x="84995" y="121287"/>
                    </a:lnTo>
                    <a:cubicBezTo>
                      <a:pt x="85028" y="121120"/>
                      <a:pt x="85095" y="120920"/>
                      <a:pt x="85128" y="120753"/>
                    </a:cubicBezTo>
                    <a:lnTo>
                      <a:pt x="85261" y="119786"/>
                    </a:lnTo>
                    <a:lnTo>
                      <a:pt x="92567" y="119786"/>
                    </a:lnTo>
                    <a:cubicBezTo>
                      <a:pt x="94435" y="119786"/>
                      <a:pt x="95902" y="118285"/>
                      <a:pt x="95902" y="116450"/>
                    </a:cubicBezTo>
                    <a:lnTo>
                      <a:pt x="95902" y="116050"/>
                    </a:lnTo>
                    <a:cubicBezTo>
                      <a:pt x="96703" y="115850"/>
                      <a:pt x="97437" y="115550"/>
                      <a:pt x="98171" y="115216"/>
                    </a:cubicBezTo>
                    <a:cubicBezTo>
                      <a:pt x="98871" y="115350"/>
                      <a:pt x="99572" y="115416"/>
                      <a:pt x="100305" y="115416"/>
                    </a:cubicBezTo>
                    <a:cubicBezTo>
                      <a:pt x="107544" y="115416"/>
                      <a:pt x="113415" y="108711"/>
                      <a:pt x="113415" y="100472"/>
                    </a:cubicBezTo>
                    <a:lnTo>
                      <a:pt x="113415" y="75755"/>
                    </a:lnTo>
                    <a:cubicBezTo>
                      <a:pt x="113415" y="67515"/>
                      <a:pt x="107544" y="60810"/>
                      <a:pt x="100305" y="60810"/>
                    </a:cubicBezTo>
                    <a:cubicBezTo>
                      <a:pt x="98771" y="60810"/>
                      <a:pt x="97303" y="61111"/>
                      <a:pt x="95902" y="61644"/>
                    </a:cubicBezTo>
                    <a:lnTo>
                      <a:pt x="95902" y="55407"/>
                    </a:lnTo>
                    <a:cubicBezTo>
                      <a:pt x="95902" y="47101"/>
                      <a:pt x="90198" y="40062"/>
                      <a:pt x="82193" y="38294"/>
                    </a:cubicBezTo>
                    <a:cubicBezTo>
                      <a:pt x="78390" y="34792"/>
                      <a:pt x="73086" y="32557"/>
                      <a:pt x="66081" y="31489"/>
                    </a:cubicBezTo>
                    <a:cubicBezTo>
                      <a:pt x="68249" y="28621"/>
                      <a:pt x="69550" y="24585"/>
                      <a:pt x="69550" y="20415"/>
                    </a:cubicBezTo>
                    <a:cubicBezTo>
                      <a:pt x="69550" y="19414"/>
                      <a:pt x="69550" y="18413"/>
                      <a:pt x="69517" y="17413"/>
                    </a:cubicBezTo>
                    <a:cubicBezTo>
                      <a:pt x="71118" y="15978"/>
                      <a:pt x="72085" y="13844"/>
                      <a:pt x="72085" y="11542"/>
                    </a:cubicBezTo>
                    <a:cubicBezTo>
                      <a:pt x="72085" y="8807"/>
                      <a:pt x="70784" y="6372"/>
                      <a:pt x="68650" y="5004"/>
                    </a:cubicBezTo>
                    <a:cubicBezTo>
                      <a:pt x="67215" y="2802"/>
                      <a:pt x="64080" y="0"/>
                      <a:pt x="576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Google Shape;1261;p39"/>
              <p:cNvSpPr/>
              <p:nvPr/>
            </p:nvSpPr>
            <p:spPr>
              <a:xfrm>
                <a:off x="4580100" y="2172000"/>
                <a:ext cx="191000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8640" extrusionOk="0">
                    <a:moveTo>
                      <a:pt x="3837" y="0"/>
                    </a:moveTo>
                    <a:cubicBezTo>
                      <a:pt x="1735" y="0"/>
                      <a:pt x="1" y="1935"/>
                      <a:pt x="1" y="4337"/>
                    </a:cubicBezTo>
                    <a:cubicBezTo>
                      <a:pt x="1" y="6705"/>
                      <a:pt x="1735" y="8640"/>
                      <a:pt x="3837" y="8640"/>
                    </a:cubicBezTo>
                    <a:cubicBezTo>
                      <a:pt x="5938" y="8640"/>
                      <a:pt x="7640" y="6705"/>
                      <a:pt x="7640" y="4337"/>
                    </a:cubicBezTo>
                    <a:cubicBezTo>
                      <a:pt x="7640" y="1935"/>
                      <a:pt x="5938" y="0"/>
                      <a:pt x="38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Google Shape;1262;p39"/>
              <p:cNvSpPr/>
              <p:nvPr/>
            </p:nvSpPr>
            <p:spPr>
              <a:xfrm>
                <a:off x="4324925" y="2200900"/>
                <a:ext cx="382800" cy="60240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24096" extrusionOk="0">
                    <a:moveTo>
                      <a:pt x="9732" y="0"/>
                    </a:moveTo>
                    <a:cubicBezTo>
                      <a:pt x="9062" y="0"/>
                      <a:pt x="8312" y="89"/>
                      <a:pt x="7473" y="279"/>
                    </a:cubicBezTo>
                    <a:cubicBezTo>
                      <a:pt x="3436" y="1213"/>
                      <a:pt x="1" y="5616"/>
                      <a:pt x="1" y="12187"/>
                    </a:cubicBezTo>
                    <a:cubicBezTo>
                      <a:pt x="1" y="18759"/>
                      <a:pt x="3336" y="24096"/>
                      <a:pt x="7473" y="24096"/>
                    </a:cubicBezTo>
                    <a:cubicBezTo>
                      <a:pt x="11609" y="24096"/>
                      <a:pt x="15311" y="18625"/>
                      <a:pt x="15311" y="12054"/>
                    </a:cubicBezTo>
                    <a:cubicBezTo>
                      <a:pt x="15311" y="6187"/>
                      <a:pt x="15311" y="0"/>
                      <a:pt x="9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Google Shape;1263;p39"/>
              <p:cNvSpPr/>
              <p:nvPr/>
            </p:nvSpPr>
            <p:spPr>
              <a:xfrm>
                <a:off x="4335775" y="2647325"/>
                <a:ext cx="269375" cy="312750"/>
              </a:xfrm>
              <a:custGeom>
                <a:avLst/>
                <a:gdLst/>
                <a:ahLst/>
                <a:cxnLst/>
                <a:rect l="l" t="t" r="r" b="b"/>
                <a:pathLst>
                  <a:path w="10775" h="12510" extrusionOk="0">
                    <a:moveTo>
                      <a:pt x="0" y="1"/>
                    </a:moveTo>
                    <a:lnTo>
                      <a:pt x="0" y="12510"/>
                    </a:lnTo>
                    <a:lnTo>
                      <a:pt x="10775" y="12510"/>
                    </a:lnTo>
                    <a:lnTo>
                      <a:pt x="107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Google Shape;1264;p39"/>
              <p:cNvSpPr/>
              <p:nvPr/>
            </p:nvSpPr>
            <p:spPr>
              <a:xfrm>
                <a:off x="3733675" y="2844225"/>
                <a:ext cx="1481950" cy="742550"/>
              </a:xfrm>
              <a:custGeom>
                <a:avLst/>
                <a:gdLst/>
                <a:ahLst/>
                <a:cxnLst/>
                <a:rect l="l" t="t" r="r" b="b"/>
                <a:pathLst>
                  <a:path w="59278" h="29702" extrusionOk="0">
                    <a:moveTo>
                      <a:pt x="27304" y="1"/>
                    </a:moveTo>
                    <a:cubicBezTo>
                      <a:pt x="9398" y="1"/>
                      <a:pt x="1944" y="4710"/>
                      <a:pt x="0" y="26283"/>
                    </a:cubicBezTo>
                    <a:cubicBezTo>
                      <a:pt x="0" y="26283"/>
                      <a:pt x="20207" y="29701"/>
                      <a:pt x="36959" y="29701"/>
                    </a:cubicBezTo>
                    <a:cubicBezTo>
                      <a:pt x="49012" y="29701"/>
                      <a:pt x="59277" y="27932"/>
                      <a:pt x="58942" y="21846"/>
                    </a:cubicBezTo>
                    <a:cubicBezTo>
                      <a:pt x="58108" y="7303"/>
                      <a:pt x="49669" y="464"/>
                      <a:pt x="29888" y="31"/>
                    </a:cubicBezTo>
                    <a:cubicBezTo>
                      <a:pt x="29004" y="11"/>
                      <a:pt x="28143" y="1"/>
                      <a:pt x="27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Google Shape;1265;p39"/>
              <p:cNvSpPr/>
              <p:nvPr/>
            </p:nvSpPr>
            <p:spPr>
              <a:xfrm>
                <a:off x="4105600" y="2075275"/>
                <a:ext cx="631300" cy="700550"/>
              </a:xfrm>
              <a:custGeom>
                <a:avLst/>
                <a:gdLst/>
                <a:ahLst/>
                <a:cxnLst/>
                <a:rect l="l" t="t" r="r" b="b"/>
                <a:pathLst>
                  <a:path w="25252" h="28022" extrusionOk="0">
                    <a:moveTo>
                      <a:pt x="15504" y="1"/>
                    </a:moveTo>
                    <a:cubicBezTo>
                      <a:pt x="13974" y="1"/>
                      <a:pt x="12227" y="186"/>
                      <a:pt x="10241" y="600"/>
                    </a:cubicBezTo>
                    <a:cubicBezTo>
                      <a:pt x="1" y="2769"/>
                      <a:pt x="3703" y="12442"/>
                      <a:pt x="3703" y="14744"/>
                    </a:cubicBezTo>
                    <a:cubicBezTo>
                      <a:pt x="3703" y="17045"/>
                      <a:pt x="5838" y="20815"/>
                      <a:pt x="5538" y="23884"/>
                    </a:cubicBezTo>
                    <a:cubicBezTo>
                      <a:pt x="5271" y="26986"/>
                      <a:pt x="8573" y="27486"/>
                      <a:pt x="11809" y="27920"/>
                    </a:cubicBezTo>
                    <a:cubicBezTo>
                      <a:pt x="12327" y="27989"/>
                      <a:pt x="12814" y="28022"/>
                      <a:pt x="13273" y="28022"/>
                    </a:cubicBezTo>
                    <a:cubicBezTo>
                      <a:pt x="20799" y="28022"/>
                      <a:pt x="20689" y="19215"/>
                      <a:pt x="21349" y="17045"/>
                    </a:cubicBezTo>
                    <a:cubicBezTo>
                      <a:pt x="22050" y="14777"/>
                      <a:pt x="25252" y="10741"/>
                      <a:pt x="24818" y="6571"/>
                    </a:cubicBezTo>
                    <a:cubicBezTo>
                      <a:pt x="24469" y="3210"/>
                      <a:pt x="21865" y="1"/>
                      <a:pt x="15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Google Shape;1266;p39"/>
              <p:cNvSpPr/>
              <p:nvPr/>
            </p:nvSpPr>
            <p:spPr>
              <a:xfrm>
                <a:off x="4403325" y="2440525"/>
                <a:ext cx="1670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603" extrusionOk="0">
                    <a:moveTo>
                      <a:pt x="234" y="0"/>
                    </a:moveTo>
                    <a:lnTo>
                      <a:pt x="234" y="0"/>
                    </a:lnTo>
                    <a:cubicBezTo>
                      <a:pt x="33" y="434"/>
                      <a:pt x="0" y="901"/>
                      <a:pt x="67" y="1368"/>
                    </a:cubicBezTo>
                    <a:cubicBezTo>
                      <a:pt x="100" y="1602"/>
                      <a:pt x="167" y="1835"/>
                      <a:pt x="267" y="2035"/>
                    </a:cubicBezTo>
                    <a:cubicBezTo>
                      <a:pt x="367" y="2235"/>
                      <a:pt x="534" y="2435"/>
                      <a:pt x="667" y="2602"/>
                    </a:cubicBezTo>
                    <a:cubicBezTo>
                      <a:pt x="567" y="2402"/>
                      <a:pt x="467" y="2202"/>
                      <a:pt x="400" y="2002"/>
                    </a:cubicBezTo>
                    <a:cubicBezTo>
                      <a:pt x="334" y="1768"/>
                      <a:pt x="267" y="1568"/>
                      <a:pt x="234" y="1335"/>
                    </a:cubicBezTo>
                    <a:cubicBezTo>
                      <a:pt x="167" y="901"/>
                      <a:pt x="200" y="467"/>
                      <a:pt x="234" y="0"/>
                    </a:cubicBezTo>
                    <a:close/>
                  </a:path>
                </a:pathLst>
              </a:custGeom>
              <a:solidFill>
                <a:srgbClr val="0F1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Google Shape;1267;p39"/>
              <p:cNvSpPr/>
              <p:nvPr/>
            </p:nvSpPr>
            <p:spPr>
              <a:xfrm>
                <a:off x="4460025" y="2498900"/>
                <a:ext cx="15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536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34" y="401"/>
                      <a:pt x="0" y="868"/>
                      <a:pt x="34" y="1335"/>
                    </a:cubicBezTo>
                    <a:cubicBezTo>
                      <a:pt x="67" y="1568"/>
                      <a:pt x="134" y="1768"/>
                      <a:pt x="234" y="1968"/>
                    </a:cubicBezTo>
                    <a:cubicBezTo>
                      <a:pt x="334" y="2202"/>
                      <a:pt x="467" y="2369"/>
                      <a:pt x="634" y="2536"/>
                    </a:cubicBezTo>
                    <a:cubicBezTo>
                      <a:pt x="534" y="2335"/>
                      <a:pt x="434" y="2135"/>
                      <a:pt x="367" y="1935"/>
                    </a:cubicBezTo>
                    <a:cubicBezTo>
                      <a:pt x="301" y="1735"/>
                      <a:pt x="234" y="1501"/>
                      <a:pt x="234" y="1301"/>
                    </a:cubicBezTo>
                    <a:cubicBezTo>
                      <a:pt x="134" y="868"/>
                      <a:pt x="167" y="434"/>
                      <a:pt x="201" y="0"/>
                    </a:cubicBezTo>
                    <a:close/>
                  </a:path>
                </a:pathLst>
              </a:custGeom>
              <a:solidFill>
                <a:srgbClr val="0F1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Google Shape;1268;p39"/>
              <p:cNvSpPr/>
              <p:nvPr/>
            </p:nvSpPr>
            <p:spPr>
              <a:xfrm>
                <a:off x="4261550" y="2450525"/>
                <a:ext cx="150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2236" extrusionOk="0">
                    <a:moveTo>
                      <a:pt x="201" y="1"/>
                    </a:moveTo>
                    <a:cubicBezTo>
                      <a:pt x="34" y="368"/>
                      <a:pt x="0" y="801"/>
                      <a:pt x="67" y="1202"/>
                    </a:cubicBezTo>
                    <a:cubicBezTo>
                      <a:pt x="100" y="1402"/>
                      <a:pt x="134" y="1568"/>
                      <a:pt x="234" y="1769"/>
                    </a:cubicBezTo>
                    <a:cubicBezTo>
                      <a:pt x="334" y="1935"/>
                      <a:pt x="467" y="2102"/>
                      <a:pt x="601" y="2236"/>
                    </a:cubicBezTo>
                    <a:cubicBezTo>
                      <a:pt x="501" y="2069"/>
                      <a:pt x="434" y="1902"/>
                      <a:pt x="367" y="1702"/>
                    </a:cubicBezTo>
                    <a:cubicBezTo>
                      <a:pt x="301" y="1535"/>
                      <a:pt x="267" y="1335"/>
                      <a:pt x="234" y="1168"/>
                    </a:cubicBezTo>
                    <a:cubicBezTo>
                      <a:pt x="167" y="801"/>
                      <a:pt x="201" y="401"/>
                      <a:pt x="201" y="1"/>
                    </a:cubicBezTo>
                    <a:close/>
                  </a:path>
                </a:pathLst>
              </a:custGeom>
              <a:solidFill>
                <a:srgbClr val="0F1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Google Shape;1269;p39"/>
              <p:cNvSpPr/>
              <p:nvPr/>
            </p:nvSpPr>
            <p:spPr>
              <a:xfrm>
                <a:off x="4289900" y="2854150"/>
                <a:ext cx="354450" cy="41925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1677" extrusionOk="0">
                    <a:moveTo>
                      <a:pt x="1" y="1"/>
                    </a:moveTo>
                    <a:cubicBezTo>
                      <a:pt x="167" y="267"/>
                      <a:pt x="434" y="434"/>
                      <a:pt x="701" y="601"/>
                    </a:cubicBezTo>
                    <a:cubicBezTo>
                      <a:pt x="968" y="768"/>
                      <a:pt x="1268" y="868"/>
                      <a:pt x="1535" y="968"/>
                    </a:cubicBezTo>
                    <a:cubicBezTo>
                      <a:pt x="2135" y="1168"/>
                      <a:pt x="2736" y="1302"/>
                      <a:pt x="3336" y="1435"/>
                    </a:cubicBezTo>
                    <a:cubicBezTo>
                      <a:pt x="4370" y="1603"/>
                      <a:pt x="5404" y="1677"/>
                      <a:pt x="6438" y="1677"/>
                    </a:cubicBezTo>
                    <a:cubicBezTo>
                      <a:pt x="6638" y="1677"/>
                      <a:pt x="6839" y="1674"/>
                      <a:pt x="7039" y="1668"/>
                    </a:cubicBezTo>
                    <a:cubicBezTo>
                      <a:pt x="8273" y="1635"/>
                      <a:pt x="9474" y="1535"/>
                      <a:pt x="10708" y="1302"/>
                    </a:cubicBezTo>
                    <a:cubicBezTo>
                      <a:pt x="11909" y="1035"/>
                      <a:pt x="13110" y="668"/>
                      <a:pt x="14177" y="67"/>
                    </a:cubicBezTo>
                    <a:lnTo>
                      <a:pt x="14177" y="67"/>
                    </a:lnTo>
                    <a:cubicBezTo>
                      <a:pt x="13077" y="634"/>
                      <a:pt x="11876" y="935"/>
                      <a:pt x="10675" y="1168"/>
                    </a:cubicBezTo>
                    <a:cubicBezTo>
                      <a:pt x="9474" y="1368"/>
                      <a:pt x="8240" y="1468"/>
                      <a:pt x="7039" y="1502"/>
                    </a:cubicBezTo>
                    <a:cubicBezTo>
                      <a:pt x="6833" y="1507"/>
                      <a:pt x="6628" y="1510"/>
                      <a:pt x="6422" y="1510"/>
                    </a:cubicBezTo>
                    <a:cubicBezTo>
                      <a:pt x="5394" y="1510"/>
                      <a:pt x="4370" y="1440"/>
                      <a:pt x="3370" y="1302"/>
                    </a:cubicBezTo>
                    <a:cubicBezTo>
                      <a:pt x="2769" y="1201"/>
                      <a:pt x="2169" y="1068"/>
                      <a:pt x="1568" y="901"/>
                    </a:cubicBezTo>
                    <a:cubicBezTo>
                      <a:pt x="1268" y="801"/>
                      <a:pt x="1001" y="701"/>
                      <a:pt x="734" y="568"/>
                    </a:cubicBezTo>
                    <a:cubicBezTo>
                      <a:pt x="468" y="401"/>
                      <a:pt x="201" y="234"/>
                      <a:pt x="1" y="1"/>
                    </a:cubicBezTo>
                    <a:close/>
                  </a:path>
                </a:pathLst>
              </a:custGeom>
              <a:solidFill>
                <a:srgbClr val="0F1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Google Shape;1270;p39"/>
              <p:cNvSpPr/>
              <p:nvPr/>
            </p:nvSpPr>
            <p:spPr>
              <a:xfrm>
                <a:off x="4573425" y="2455525"/>
                <a:ext cx="83425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7673" extrusionOk="0">
                    <a:moveTo>
                      <a:pt x="1669" y="1"/>
                    </a:moveTo>
                    <a:cubicBezTo>
                      <a:pt x="735" y="1"/>
                      <a:pt x="1" y="1735"/>
                      <a:pt x="1" y="3837"/>
                    </a:cubicBezTo>
                    <a:cubicBezTo>
                      <a:pt x="1" y="5938"/>
                      <a:pt x="735" y="7673"/>
                      <a:pt x="1669" y="7673"/>
                    </a:cubicBezTo>
                    <a:cubicBezTo>
                      <a:pt x="2603" y="7673"/>
                      <a:pt x="3337" y="5938"/>
                      <a:pt x="3337" y="3837"/>
                    </a:cubicBezTo>
                    <a:cubicBezTo>
                      <a:pt x="3337" y="1735"/>
                      <a:pt x="2603" y="1"/>
                      <a:pt x="1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Google Shape;1271;p39"/>
              <p:cNvSpPr/>
              <p:nvPr/>
            </p:nvSpPr>
            <p:spPr>
              <a:xfrm>
                <a:off x="3837075" y="4809725"/>
                <a:ext cx="195175" cy="354450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4178" extrusionOk="0">
                    <a:moveTo>
                      <a:pt x="1" y="0"/>
                    </a:moveTo>
                    <a:lnTo>
                      <a:pt x="1235" y="7239"/>
                    </a:lnTo>
                    <a:lnTo>
                      <a:pt x="2402" y="14177"/>
                    </a:lnTo>
                    <a:lnTo>
                      <a:pt x="7806" y="14177"/>
                    </a:lnTo>
                    <a:lnTo>
                      <a:pt x="78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1272;p39"/>
              <p:cNvSpPr/>
              <p:nvPr/>
            </p:nvSpPr>
            <p:spPr>
              <a:xfrm>
                <a:off x="3837075" y="4809725"/>
                <a:ext cx="195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7506" extrusionOk="0">
                    <a:moveTo>
                      <a:pt x="1" y="0"/>
                    </a:moveTo>
                    <a:lnTo>
                      <a:pt x="1235" y="7506"/>
                    </a:lnTo>
                    <a:lnTo>
                      <a:pt x="7806" y="7506"/>
                    </a:lnTo>
                    <a:lnTo>
                      <a:pt x="78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Google Shape;1273;p39"/>
              <p:cNvSpPr/>
              <p:nvPr/>
            </p:nvSpPr>
            <p:spPr>
              <a:xfrm>
                <a:off x="4939525" y="4809725"/>
                <a:ext cx="189325" cy="3544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14178" extrusionOk="0">
                    <a:moveTo>
                      <a:pt x="1" y="0"/>
                    </a:moveTo>
                    <a:lnTo>
                      <a:pt x="1" y="14177"/>
                    </a:lnTo>
                    <a:lnTo>
                      <a:pt x="5171" y="14177"/>
                    </a:lnTo>
                    <a:lnTo>
                      <a:pt x="6339" y="7239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Google Shape;1274;p39"/>
              <p:cNvSpPr/>
              <p:nvPr/>
            </p:nvSpPr>
            <p:spPr>
              <a:xfrm>
                <a:off x="4939525" y="4809725"/>
                <a:ext cx="1893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7506" extrusionOk="0">
                    <a:moveTo>
                      <a:pt x="1" y="0"/>
                    </a:moveTo>
                    <a:lnTo>
                      <a:pt x="1" y="7506"/>
                    </a:lnTo>
                    <a:lnTo>
                      <a:pt x="6339" y="7506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Google Shape;1275;p39"/>
              <p:cNvSpPr/>
              <p:nvPr/>
            </p:nvSpPr>
            <p:spPr>
              <a:xfrm>
                <a:off x="3584400" y="4684625"/>
                <a:ext cx="1782125" cy="218525"/>
              </a:xfrm>
              <a:custGeom>
                <a:avLst/>
                <a:gdLst/>
                <a:ahLst/>
                <a:cxnLst/>
                <a:rect l="l" t="t" r="r" b="b"/>
                <a:pathLst>
                  <a:path w="71285" h="8741" extrusionOk="0">
                    <a:moveTo>
                      <a:pt x="0" y="1"/>
                    </a:moveTo>
                    <a:lnTo>
                      <a:pt x="0" y="8740"/>
                    </a:lnTo>
                    <a:lnTo>
                      <a:pt x="71285" y="8740"/>
                    </a:lnTo>
                    <a:lnTo>
                      <a:pt x="712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Google Shape;1276;p39"/>
              <p:cNvSpPr/>
              <p:nvPr/>
            </p:nvSpPr>
            <p:spPr>
              <a:xfrm>
                <a:off x="3344225" y="4361075"/>
                <a:ext cx="2251625" cy="458675"/>
              </a:xfrm>
              <a:custGeom>
                <a:avLst/>
                <a:gdLst/>
                <a:ahLst/>
                <a:cxnLst/>
                <a:rect l="l" t="t" r="r" b="b"/>
                <a:pathLst>
                  <a:path w="90065" h="18347" extrusionOk="0">
                    <a:moveTo>
                      <a:pt x="9007" y="0"/>
                    </a:moveTo>
                    <a:cubicBezTo>
                      <a:pt x="4037" y="0"/>
                      <a:pt x="1" y="4036"/>
                      <a:pt x="1" y="9007"/>
                    </a:cubicBezTo>
                    <a:lnTo>
                      <a:pt x="1" y="9373"/>
                    </a:lnTo>
                    <a:cubicBezTo>
                      <a:pt x="1" y="14344"/>
                      <a:pt x="4037" y="18347"/>
                      <a:pt x="9007" y="18347"/>
                    </a:cubicBezTo>
                    <a:lnTo>
                      <a:pt x="81092" y="18347"/>
                    </a:lnTo>
                    <a:cubicBezTo>
                      <a:pt x="86062" y="18347"/>
                      <a:pt x="90065" y="14344"/>
                      <a:pt x="90065" y="9373"/>
                    </a:cubicBezTo>
                    <a:lnTo>
                      <a:pt x="90065" y="9007"/>
                    </a:lnTo>
                    <a:cubicBezTo>
                      <a:pt x="90065" y="4036"/>
                      <a:pt x="86062" y="0"/>
                      <a:pt x="81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Google Shape;1277;p39"/>
              <p:cNvSpPr/>
              <p:nvPr/>
            </p:nvSpPr>
            <p:spPr>
              <a:xfrm>
                <a:off x="3767025" y="4090025"/>
                <a:ext cx="753900" cy="281900"/>
              </a:xfrm>
              <a:custGeom>
                <a:avLst/>
                <a:gdLst/>
                <a:ahLst/>
                <a:cxnLst/>
                <a:rect l="l" t="t" r="r" b="b"/>
                <a:pathLst>
                  <a:path w="30156" h="11276" extrusionOk="0">
                    <a:moveTo>
                      <a:pt x="5705" y="1"/>
                    </a:moveTo>
                    <a:cubicBezTo>
                      <a:pt x="2536" y="1"/>
                      <a:pt x="1" y="2503"/>
                      <a:pt x="1" y="5638"/>
                    </a:cubicBezTo>
                    <a:cubicBezTo>
                      <a:pt x="1" y="8774"/>
                      <a:pt x="2536" y="11276"/>
                      <a:pt x="5705" y="11276"/>
                    </a:cubicBezTo>
                    <a:lnTo>
                      <a:pt x="24451" y="11276"/>
                    </a:lnTo>
                    <a:cubicBezTo>
                      <a:pt x="27620" y="11276"/>
                      <a:pt x="30155" y="8774"/>
                      <a:pt x="30155" y="5638"/>
                    </a:cubicBezTo>
                    <a:cubicBezTo>
                      <a:pt x="30155" y="2503"/>
                      <a:pt x="27587" y="1"/>
                      <a:pt x="24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Google Shape;1278;p39"/>
              <p:cNvSpPr/>
              <p:nvPr/>
            </p:nvSpPr>
            <p:spPr>
              <a:xfrm>
                <a:off x="3626100" y="3058475"/>
                <a:ext cx="1688725" cy="1751275"/>
              </a:xfrm>
              <a:custGeom>
                <a:avLst/>
                <a:gdLst/>
                <a:ahLst/>
                <a:cxnLst/>
                <a:rect l="l" t="t" r="r" b="b"/>
                <a:pathLst>
                  <a:path w="67549" h="70051" extrusionOk="0">
                    <a:moveTo>
                      <a:pt x="21015" y="0"/>
                    </a:moveTo>
                    <a:cubicBezTo>
                      <a:pt x="9407" y="0"/>
                      <a:pt x="0" y="10841"/>
                      <a:pt x="0" y="24251"/>
                    </a:cubicBezTo>
                    <a:lnTo>
                      <a:pt x="0" y="45800"/>
                    </a:lnTo>
                    <a:cubicBezTo>
                      <a:pt x="0" y="59176"/>
                      <a:pt x="9407" y="70050"/>
                      <a:pt x="21015" y="70050"/>
                    </a:cubicBezTo>
                    <a:lnTo>
                      <a:pt x="46533" y="70050"/>
                    </a:lnTo>
                    <a:cubicBezTo>
                      <a:pt x="58142" y="70050"/>
                      <a:pt x="67548" y="59176"/>
                      <a:pt x="67548" y="45800"/>
                    </a:cubicBezTo>
                    <a:lnTo>
                      <a:pt x="67548" y="24251"/>
                    </a:lnTo>
                    <a:cubicBezTo>
                      <a:pt x="67548" y="10841"/>
                      <a:pt x="58142" y="0"/>
                      <a:pt x="46533" y="0"/>
                    </a:cubicBezTo>
                    <a:close/>
                  </a:path>
                </a:pathLst>
              </a:custGeom>
              <a:solidFill>
                <a:srgbClr val="B591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Google Shape;1279;p39"/>
              <p:cNvSpPr/>
              <p:nvPr/>
            </p:nvSpPr>
            <p:spPr>
              <a:xfrm>
                <a:off x="3135750" y="3629700"/>
                <a:ext cx="490375" cy="1190050"/>
              </a:xfrm>
              <a:custGeom>
                <a:avLst/>
                <a:gdLst/>
                <a:ahLst/>
                <a:cxnLst/>
                <a:rect l="l" t="t" r="r" b="b"/>
                <a:pathLst>
                  <a:path w="19615" h="47602" extrusionOk="0">
                    <a:moveTo>
                      <a:pt x="9807" y="1"/>
                    </a:moveTo>
                    <a:cubicBezTo>
                      <a:pt x="4337" y="1"/>
                      <a:pt x="0" y="5271"/>
                      <a:pt x="0" y="11776"/>
                    </a:cubicBezTo>
                    <a:lnTo>
                      <a:pt x="0" y="35826"/>
                    </a:lnTo>
                    <a:cubicBezTo>
                      <a:pt x="0" y="42331"/>
                      <a:pt x="4337" y="47602"/>
                      <a:pt x="9807" y="47602"/>
                    </a:cubicBezTo>
                    <a:cubicBezTo>
                      <a:pt x="15311" y="47602"/>
                      <a:pt x="19614" y="42331"/>
                      <a:pt x="19614" y="35826"/>
                    </a:cubicBezTo>
                    <a:lnTo>
                      <a:pt x="19614" y="11776"/>
                    </a:lnTo>
                    <a:cubicBezTo>
                      <a:pt x="19614" y="5271"/>
                      <a:pt x="15311" y="1"/>
                      <a:pt x="9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Google Shape;1280;p39"/>
              <p:cNvSpPr/>
              <p:nvPr/>
            </p:nvSpPr>
            <p:spPr>
              <a:xfrm>
                <a:off x="5314800" y="3595525"/>
                <a:ext cx="489550" cy="1198375"/>
              </a:xfrm>
              <a:custGeom>
                <a:avLst/>
                <a:gdLst/>
                <a:ahLst/>
                <a:cxnLst/>
                <a:rect l="l" t="t" r="r" b="b"/>
                <a:pathLst>
                  <a:path w="19582" h="47935" extrusionOk="0">
                    <a:moveTo>
                      <a:pt x="9807" y="0"/>
                    </a:moveTo>
                    <a:cubicBezTo>
                      <a:pt x="4370" y="0"/>
                      <a:pt x="0" y="5204"/>
                      <a:pt x="0" y="11608"/>
                    </a:cubicBezTo>
                    <a:lnTo>
                      <a:pt x="0" y="36326"/>
                    </a:lnTo>
                    <a:cubicBezTo>
                      <a:pt x="0" y="42731"/>
                      <a:pt x="4370" y="47934"/>
                      <a:pt x="9807" y="47934"/>
                    </a:cubicBezTo>
                    <a:cubicBezTo>
                      <a:pt x="15211" y="47934"/>
                      <a:pt x="19581" y="42731"/>
                      <a:pt x="19581" y="36326"/>
                    </a:cubicBezTo>
                    <a:lnTo>
                      <a:pt x="19581" y="11608"/>
                    </a:lnTo>
                    <a:cubicBezTo>
                      <a:pt x="19581" y="5204"/>
                      <a:pt x="15211" y="0"/>
                      <a:pt x="98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Google Shape;1281;p39"/>
              <p:cNvSpPr/>
              <p:nvPr/>
            </p:nvSpPr>
            <p:spPr>
              <a:xfrm>
                <a:off x="3573550" y="3021775"/>
                <a:ext cx="1792975" cy="1792975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71719" extrusionOk="0">
                    <a:moveTo>
                      <a:pt x="14244" y="0"/>
                    </a:moveTo>
                    <a:cubicBezTo>
                      <a:pt x="6372" y="0"/>
                      <a:pt x="1" y="6372"/>
                      <a:pt x="1" y="14211"/>
                    </a:cubicBezTo>
                    <a:lnTo>
                      <a:pt x="1" y="71718"/>
                    </a:lnTo>
                    <a:lnTo>
                      <a:pt x="71719" y="71718"/>
                    </a:lnTo>
                    <a:lnTo>
                      <a:pt x="71719" y="14211"/>
                    </a:lnTo>
                    <a:cubicBezTo>
                      <a:pt x="71719" y="6372"/>
                      <a:pt x="65381" y="0"/>
                      <a:pt x="5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oogle Shape;1282;p39"/>
            <p:cNvGrpSpPr/>
            <p:nvPr/>
          </p:nvGrpSpPr>
          <p:grpSpPr>
            <a:xfrm>
              <a:off x="340681" y="4334942"/>
              <a:ext cx="2518261" cy="1466080"/>
              <a:chOff x="6276503" y="3093214"/>
              <a:chExt cx="1957299" cy="1139500"/>
            </a:xfrm>
          </p:grpSpPr>
          <p:sp>
            <p:nvSpPr>
              <p:cNvPr id="7" name="Google Shape;1283;p39"/>
              <p:cNvSpPr/>
              <p:nvPr/>
            </p:nvSpPr>
            <p:spPr>
              <a:xfrm rot="-467923">
                <a:off x="7851491" y="3101131"/>
                <a:ext cx="188484" cy="1053302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42130" extrusionOk="0">
                    <a:moveTo>
                      <a:pt x="7539" y="1"/>
                    </a:moveTo>
                    <a:lnTo>
                      <a:pt x="6536" y="5259"/>
                    </a:lnTo>
                    <a:lnTo>
                      <a:pt x="5594" y="10518"/>
                    </a:lnTo>
                    <a:lnTo>
                      <a:pt x="3679" y="21065"/>
                    </a:lnTo>
                    <a:lnTo>
                      <a:pt x="1824" y="31582"/>
                    </a:lnTo>
                    <a:lnTo>
                      <a:pt x="913" y="36871"/>
                    </a:lnTo>
                    <a:lnTo>
                      <a:pt x="1" y="42129"/>
                    </a:lnTo>
                    <a:lnTo>
                      <a:pt x="1004" y="36871"/>
                    </a:lnTo>
                    <a:lnTo>
                      <a:pt x="1976" y="31612"/>
                    </a:lnTo>
                    <a:lnTo>
                      <a:pt x="3891" y="21095"/>
                    </a:lnTo>
                    <a:lnTo>
                      <a:pt x="5746" y="10548"/>
                    </a:lnTo>
                    <a:lnTo>
                      <a:pt x="6657" y="5290"/>
                    </a:lnTo>
                    <a:lnTo>
                      <a:pt x="75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Google Shape;1284;p39"/>
              <p:cNvSpPr/>
              <p:nvPr/>
            </p:nvSpPr>
            <p:spPr>
              <a:xfrm rot="500593">
                <a:off x="6500991" y="3171381"/>
                <a:ext cx="188472" cy="1053232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42130" extrusionOk="0">
                    <a:moveTo>
                      <a:pt x="1" y="1"/>
                    </a:moveTo>
                    <a:lnTo>
                      <a:pt x="882" y="5290"/>
                    </a:lnTo>
                    <a:lnTo>
                      <a:pt x="1824" y="10548"/>
                    </a:lnTo>
                    <a:lnTo>
                      <a:pt x="3678" y="21095"/>
                    </a:lnTo>
                    <a:lnTo>
                      <a:pt x="5593" y="31612"/>
                    </a:lnTo>
                    <a:lnTo>
                      <a:pt x="6536" y="36871"/>
                    </a:lnTo>
                    <a:lnTo>
                      <a:pt x="7539" y="42129"/>
                    </a:lnTo>
                    <a:lnTo>
                      <a:pt x="6657" y="36871"/>
                    </a:lnTo>
                    <a:lnTo>
                      <a:pt x="5715" y="31582"/>
                    </a:lnTo>
                    <a:lnTo>
                      <a:pt x="3891" y="21065"/>
                    </a:lnTo>
                    <a:lnTo>
                      <a:pt x="1946" y="10518"/>
                    </a:lnTo>
                    <a:lnTo>
                      <a:pt x="1004" y="52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Google Shape;1285;p39"/>
              <p:cNvSpPr/>
              <p:nvPr/>
            </p:nvSpPr>
            <p:spPr>
              <a:xfrm>
                <a:off x="8018051" y="3279714"/>
                <a:ext cx="215750" cy="1902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761" extrusionOk="0">
                    <a:moveTo>
                      <a:pt x="5289" y="1"/>
                    </a:moveTo>
                    <a:cubicBezTo>
                      <a:pt x="4408" y="1"/>
                      <a:pt x="3526" y="31"/>
                      <a:pt x="2645" y="62"/>
                    </a:cubicBezTo>
                    <a:cubicBezTo>
                      <a:pt x="1763" y="122"/>
                      <a:pt x="882" y="183"/>
                      <a:pt x="0" y="305"/>
                    </a:cubicBezTo>
                    <a:lnTo>
                      <a:pt x="2645" y="244"/>
                    </a:lnTo>
                    <a:cubicBezTo>
                      <a:pt x="3268" y="223"/>
                      <a:pt x="3891" y="201"/>
                      <a:pt x="4515" y="201"/>
                    </a:cubicBezTo>
                    <a:cubicBezTo>
                      <a:pt x="4773" y="201"/>
                      <a:pt x="5031" y="205"/>
                      <a:pt x="5289" y="214"/>
                    </a:cubicBezTo>
                    <a:cubicBezTo>
                      <a:pt x="6171" y="214"/>
                      <a:pt x="7052" y="214"/>
                      <a:pt x="7934" y="274"/>
                    </a:cubicBezTo>
                    <a:cubicBezTo>
                      <a:pt x="8389" y="305"/>
                      <a:pt x="8815" y="335"/>
                      <a:pt x="9241" y="396"/>
                    </a:cubicBezTo>
                    <a:cubicBezTo>
                      <a:pt x="9666" y="487"/>
                      <a:pt x="10122" y="578"/>
                      <a:pt x="10517" y="761"/>
                    </a:cubicBezTo>
                    <a:cubicBezTo>
                      <a:pt x="10152" y="518"/>
                      <a:pt x="9696" y="396"/>
                      <a:pt x="9271" y="305"/>
                    </a:cubicBezTo>
                    <a:cubicBezTo>
                      <a:pt x="8845" y="214"/>
                      <a:pt x="8389" y="153"/>
                      <a:pt x="7964" y="122"/>
                    </a:cubicBezTo>
                    <a:cubicBezTo>
                      <a:pt x="7082" y="31"/>
                      <a:pt x="6171" y="1"/>
                      <a:pt x="5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Google Shape;1286;p39"/>
              <p:cNvSpPr/>
              <p:nvPr/>
            </p:nvSpPr>
            <p:spPr>
              <a:xfrm>
                <a:off x="6276503" y="3302332"/>
                <a:ext cx="28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1581" extrusionOk="0">
                    <a:moveTo>
                      <a:pt x="5685" y="0"/>
                    </a:moveTo>
                    <a:cubicBezTo>
                      <a:pt x="4682" y="0"/>
                      <a:pt x="3648" y="61"/>
                      <a:pt x="2676" y="274"/>
                    </a:cubicBezTo>
                    <a:cubicBezTo>
                      <a:pt x="2159" y="365"/>
                      <a:pt x="1673" y="487"/>
                      <a:pt x="1217" y="699"/>
                    </a:cubicBezTo>
                    <a:cubicBezTo>
                      <a:pt x="973" y="791"/>
                      <a:pt x="761" y="912"/>
                      <a:pt x="548" y="1064"/>
                    </a:cubicBezTo>
                    <a:cubicBezTo>
                      <a:pt x="335" y="1186"/>
                      <a:pt x="122" y="1368"/>
                      <a:pt x="1" y="1581"/>
                    </a:cubicBezTo>
                    <a:cubicBezTo>
                      <a:pt x="305" y="1186"/>
                      <a:pt x="791" y="943"/>
                      <a:pt x="1247" y="791"/>
                    </a:cubicBezTo>
                    <a:cubicBezTo>
                      <a:pt x="1703" y="608"/>
                      <a:pt x="2189" y="517"/>
                      <a:pt x="2706" y="426"/>
                    </a:cubicBezTo>
                    <a:cubicBezTo>
                      <a:pt x="3679" y="274"/>
                      <a:pt x="4682" y="213"/>
                      <a:pt x="5685" y="213"/>
                    </a:cubicBezTo>
                    <a:cubicBezTo>
                      <a:pt x="6688" y="244"/>
                      <a:pt x="7691" y="335"/>
                      <a:pt x="8664" y="487"/>
                    </a:cubicBezTo>
                    <a:cubicBezTo>
                      <a:pt x="9636" y="669"/>
                      <a:pt x="10639" y="912"/>
                      <a:pt x="11582" y="1216"/>
                    </a:cubicBezTo>
                    <a:cubicBezTo>
                      <a:pt x="9727" y="396"/>
                      <a:pt x="7691" y="61"/>
                      <a:pt x="5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33"/>
          <p:cNvGrpSpPr/>
          <p:nvPr/>
        </p:nvGrpSpPr>
        <p:grpSpPr>
          <a:xfrm>
            <a:off x="936512" y="975700"/>
            <a:ext cx="2941287" cy="1925408"/>
            <a:chOff x="936512" y="1167750"/>
            <a:chExt cx="2941287" cy="1925408"/>
          </a:xfrm>
        </p:grpSpPr>
        <p:sp>
          <p:nvSpPr>
            <p:cNvPr id="655" name="Google Shape;655;p33"/>
            <p:cNvSpPr/>
            <p:nvPr/>
          </p:nvSpPr>
          <p:spPr>
            <a:xfrm>
              <a:off x="936512" y="1167750"/>
              <a:ext cx="2941287" cy="1925408"/>
            </a:xfrm>
            <a:custGeom>
              <a:avLst/>
              <a:gdLst/>
              <a:ahLst/>
              <a:cxnLst/>
              <a:rect l="l" t="t" r="r" b="b"/>
              <a:pathLst>
                <a:path w="86483" h="56613" extrusionOk="0">
                  <a:moveTo>
                    <a:pt x="83570" y="1"/>
                  </a:moveTo>
                  <a:cubicBezTo>
                    <a:pt x="83554" y="1"/>
                    <a:pt x="83554" y="1"/>
                    <a:pt x="3219" y="1267"/>
                  </a:cubicBezTo>
                  <a:cubicBezTo>
                    <a:pt x="1656" y="1292"/>
                    <a:pt x="381" y="2582"/>
                    <a:pt x="365" y="4146"/>
                  </a:cubicBezTo>
                  <a:lnTo>
                    <a:pt x="9" y="52823"/>
                  </a:lnTo>
                  <a:cubicBezTo>
                    <a:pt x="1" y="54412"/>
                    <a:pt x="1283" y="55727"/>
                    <a:pt x="2872" y="55744"/>
                  </a:cubicBezTo>
                  <a:cubicBezTo>
                    <a:pt x="82693" y="56613"/>
                    <a:pt x="82693" y="56613"/>
                    <a:pt x="82710" y="56613"/>
                  </a:cubicBezTo>
                  <a:cubicBezTo>
                    <a:pt x="84282" y="56613"/>
                    <a:pt x="85581" y="55330"/>
                    <a:pt x="85606" y="53758"/>
                  </a:cubicBezTo>
                  <a:lnTo>
                    <a:pt x="86466" y="2947"/>
                  </a:lnTo>
                  <a:cubicBezTo>
                    <a:pt x="86483" y="2160"/>
                    <a:pt x="86177" y="1399"/>
                    <a:pt x="85622" y="845"/>
                  </a:cubicBezTo>
                  <a:cubicBezTo>
                    <a:pt x="85076" y="299"/>
                    <a:pt x="84348" y="1"/>
                    <a:pt x="83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035279" y="1266245"/>
              <a:ext cx="2743485" cy="1728422"/>
            </a:xfrm>
            <a:custGeom>
              <a:avLst/>
              <a:gdLst/>
              <a:ahLst/>
              <a:cxnLst/>
              <a:rect l="l" t="t" r="r" b="b"/>
              <a:pathLst>
                <a:path w="80667" h="50821" extrusionOk="0">
                  <a:moveTo>
                    <a:pt x="80666" y="1"/>
                  </a:moveTo>
                  <a:lnTo>
                    <a:pt x="357" y="1267"/>
                  </a:lnTo>
                  <a:lnTo>
                    <a:pt x="1" y="49952"/>
                  </a:lnTo>
                  <a:lnTo>
                    <a:pt x="79806" y="50821"/>
                  </a:lnTo>
                  <a:lnTo>
                    <a:pt x="80666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1093539" y="1310153"/>
              <a:ext cx="2626966" cy="1628263"/>
            </a:xfrm>
            <a:custGeom>
              <a:avLst/>
              <a:gdLst/>
              <a:ahLst/>
              <a:cxnLst/>
              <a:rect l="l" t="t" r="r" b="b"/>
              <a:pathLst>
                <a:path w="77241" h="47876" extrusionOk="0">
                  <a:moveTo>
                    <a:pt x="77240" y="1"/>
                  </a:moveTo>
                  <a:lnTo>
                    <a:pt x="348" y="1200"/>
                  </a:lnTo>
                  <a:lnTo>
                    <a:pt x="117" y="31476"/>
                  </a:lnTo>
                  <a:lnTo>
                    <a:pt x="59" y="39799"/>
                  </a:lnTo>
                  <a:lnTo>
                    <a:pt x="1" y="47172"/>
                  </a:lnTo>
                  <a:lnTo>
                    <a:pt x="2400" y="47197"/>
                  </a:lnTo>
                  <a:lnTo>
                    <a:pt x="4204" y="47213"/>
                  </a:lnTo>
                  <a:lnTo>
                    <a:pt x="7001" y="47246"/>
                  </a:lnTo>
                  <a:lnTo>
                    <a:pt x="12801" y="47304"/>
                  </a:lnTo>
                  <a:lnTo>
                    <a:pt x="14009" y="47321"/>
                  </a:lnTo>
                  <a:lnTo>
                    <a:pt x="17608" y="47354"/>
                  </a:lnTo>
                  <a:lnTo>
                    <a:pt x="20678" y="47387"/>
                  </a:lnTo>
                  <a:lnTo>
                    <a:pt x="22606" y="47412"/>
                  </a:lnTo>
                  <a:lnTo>
                    <a:pt x="26859" y="47453"/>
                  </a:lnTo>
                  <a:lnTo>
                    <a:pt x="31211" y="47503"/>
                  </a:lnTo>
                  <a:lnTo>
                    <a:pt x="32866" y="47519"/>
                  </a:lnTo>
                  <a:lnTo>
                    <a:pt x="35216" y="47544"/>
                  </a:lnTo>
                  <a:lnTo>
                    <a:pt x="36647" y="47561"/>
                  </a:lnTo>
                  <a:lnTo>
                    <a:pt x="38889" y="47585"/>
                  </a:lnTo>
                  <a:lnTo>
                    <a:pt x="39311" y="47594"/>
                  </a:lnTo>
                  <a:lnTo>
                    <a:pt x="41546" y="47610"/>
                  </a:lnTo>
                  <a:lnTo>
                    <a:pt x="44367" y="47643"/>
                  </a:lnTo>
                  <a:lnTo>
                    <a:pt x="50142" y="47710"/>
                  </a:lnTo>
                  <a:lnTo>
                    <a:pt x="51350" y="47718"/>
                  </a:lnTo>
                  <a:lnTo>
                    <a:pt x="54950" y="47759"/>
                  </a:lnTo>
                  <a:lnTo>
                    <a:pt x="58019" y="47792"/>
                  </a:lnTo>
                  <a:lnTo>
                    <a:pt x="65839" y="47875"/>
                  </a:lnTo>
                  <a:lnTo>
                    <a:pt x="76413" y="47875"/>
                  </a:lnTo>
                  <a:lnTo>
                    <a:pt x="76893" y="20223"/>
                  </a:lnTo>
                  <a:lnTo>
                    <a:pt x="76893" y="20165"/>
                  </a:lnTo>
                  <a:lnTo>
                    <a:pt x="772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58" name="Google Shape;658;p33"/>
            <p:cNvGrpSpPr/>
            <p:nvPr/>
          </p:nvGrpSpPr>
          <p:grpSpPr>
            <a:xfrm>
              <a:off x="1343300" y="1344775"/>
              <a:ext cx="2127503" cy="1575957"/>
              <a:chOff x="3155115" y="556298"/>
              <a:chExt cx="2645491" cy="2044573"/>
            </a:xfrm>
          </p:grpSpPr>
          <p:sp>
            <p:nvSpPr>
              <p:cNvPr id="659" name="Google Shape;659;p33"/>
              <p:cNvSpPr/>
              <p:nvPr/>
            </p:nvSpPr>
            <p:spPr>
              <a:xfrm>
                <a:off x="3155115" y="556298"/>
                <a:ext cx="1481925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1" name="Google Shape;661;p33"/>
            <p:cNvSpPr/>
            <p:nvPr/>
          </p:nvSpPr>
          <p:spPr>
            <a:xfrm>
              <a:off x="32270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3098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374461" y="2954580"/>
              <a:ext cx="40500" cy="40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447186" y="2966558"/>
              <a:ext cx="242400" cy="2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5" name="Google Shape;665;p33"/>
          <p:cNvSpPr txBox="1">
            <a:spLocks noGrp="1"/>
          </p:cNvSpPr>
          <p:nvPr>
            <p:ph type="title" idx="15"/>
          </p:nvPr>
        </p:nvSpPr>
        <p:spPr>
          <a:xfrm>
            <a:off x="1090425" y="1379600"/>
            <a:ext cx="2565369" cy="11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</a:t>
            </a:r>
            <a:endParaRPr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8" name="Google Shape;678;p33"/>
          <p:cNvGrpSpPr/>
          <p:nvPr/>
        </p:nvGrpSpPr>
        <p:grpSpPr>
          <a:xfrm>
            <a:off x="2080210" y="3254501"/>
            <a:ext cx="1078068" cy="1522390"/>
            <a:chOff x="6652425" y="2271225"/>
            <a:chExt cx="1993100" cy="2814550"/>
          </a:xfrm>
        </p:grpSpPr>
        <p:sp>
          <p:nvSpPr>
            <p:cNvPr id="679" name="Google Shape;679;p33"/>
            <p:cNvSpPr/>
            <p:nvPr/>
          </p:nvSpPr>
          <p:spPr>
            <a:xfrm>
              <a:off x="6652425" y="2271225"/>
              <a:ext cx="1993100" cy="2814550"/>
            </a:xfrm>
            <a:custGeom>
              <a:avLst/>
              <a:gdLst/>
              <a:ahLst/>
              <a:cxnLst/>
              <a:rect l="l" t="t" r="r" b="b"/>
              <a:pathLst>
                <a:path w="79724" h="112582" extrusionOk="0">
                  <a:moveTo>
                    <a:pt x="41997" y="1"/>
                  </a:moveTo>
                  <a:cubicBezTo>
                    <a:pt x="41897" y="1"/>
                    <a:pt x="41764" y="1"/>
                    <a:pt x="41630" y="34"/>
                  </a:cubicBezTo>
                  <a:lnTo>
                    <a:pt x="41196" y="34"/>
                  </a:lnTo>
                  <a:cubicBezTo>
                    <a:pt x="41096" y="68"/>
                    <a:pt x="40963" y="68"/>
                    <a:pt x="40830" y="101"/>
                  </a:cubicBezTo>
                  <a:lnTo>
                    <a:pt x="40763" y="101"/>
                  </a:lnTo>
                  <a:cubicBezTo>
                    <a:pt x="40663" y="134"/>
                    <a:pt x="40563" y="134"/>
                    <a:pt x="40429" y="168"/>
                  </a:cubicBezTo>
                  <a:cubicBezTo>
                    <a:pt x="40296" y="201"/>
                    <a:pt x="40129" y="234"/>
                    <a:pt x="39962" y="268"/>
                  </a:cubicBezTo>
                  <a:cubicBezTo>
                    <a:pt x="39862" y="301"/>
                    <a:pt x="39762" y="334"/>
                    <a:pt x="39662" y="368"/>
                  </a:cubicBezTo>
                  <a:cubicBezTo>
                    <a:pt x="39395" y="435"/>
                    <a:pt x="39128" y="535"/>
                    <a:pt x="38895" y="635"/>
                  </a:cubicBezTo>
                  <a:cubicBezTo>
                    <a:pt x="37961" y="1002"/>
                    <a:pt x="37127" y="1569"/>
                    <a:pt x="36426" y="2236"/>
                  </a:cubicBezTo>
                  <a:cubicBezTo>
                    <a:pt x="35392" y="1769"/>
                    <a:pt x="34225" y="1502"/>
                    <a:pt x="33057" y="1502"/>
                  </a:cubicBezTo>
                  <a:cubicBezTo>
                    <a:pt x="31990" y="1502"/>
                    <a:pt x="30956" y="1735"/>
                    <a:pt x="29955" y="2136"/>
                  </a:cubicBezTo>
                  <a:cubicBezTo>
                    <a:pt x="29655" y="2269"/>
                    <a:pt x="29388" y="2403"/>
                    <a:pt x="29088" y="2569"/>
                  </a:cubicBezTo>
                  <a:cubicBezTo>
                    <a:pt x="29021" y="2603"/>
                    <a:pt x="28954" y="2636"/>
                    <a:pt x="28854" y="2703"/>
                  </a:cubicBezTo>
                  <a:cubicBezTo>
                    <a:pt x="28654" y="2836"/>
                    <a:pt x="28454" y="2970"/>
                    <a:pt x="28254" y="3103"/>
                  </a:cubicBezTo>
                  <a:cubicBezTo>
                    <a:pt x="28187" y="3136"/>
                    <a:pt x="28120" y="3203"/>
                    <a:pt x="28054" y="3237"/>
                  </a:cubicBezTo>
                  <a:cubicBezTo>
                    <a:pt x="27820" y="3437"/>
                    <a:pt x="27587" y="3637"/>
                    <a:pt x="27353" y="3870"/>
                  </a:cubicBezTo>
                  <a:cubicBezTo>
                    <a:pt x="27320" y="3904"/>
                    <a:pt x="27320" y="3904"/>
                    <a:pt x="27320" y="3937"/>
                  </a:cubicBezTo>
                  <a:cubicBezTo>
                    <a:pt x="27120" y="4104"/>
                    <a:pt x="26920" y="4337"/>
                    <a:pt x="26753" y="4571"/>
                  </a:cubicBezTo>
                  <a:cubicBezTo>
                    <a:pt x="26719" y="4604"/>
                    <a:pt x="26686" y="4638"/>
                    <a:pt x="26619" y="4704"/>
                  </a:cubicBezTo>
                  <a:cubicBezTo>
                    <a:pt x="26486" y="4904"/>
                    <a:pt x="26319" y="5138"/>
                    <a:pt x="26186" y="5371"/>
                  </a:cubicBezTo>
                  <a:cubicBezTo>
                    <a:pt x="26152" y="5405"/>
                    <a:pt x="26119" y="5438"/>
                    <a:pt x="26119" y="5471"/>
                  </a:cubicBezTo>
                  <a:cubicBezTo>
                    <a:pt x="25852" y="5905"/>
                    <a:pt x="25652" y="6339"/>
                    <a:pt x="25485" y="6806"/>
                  </a:cubicBezTo>
                  <a:cubicBezTo>
                    <a:pt x="25352" y="6806"/>
                    <a:pt x="25185" y="6806"/>
                    <a:pt x="25018" y="6839"/>
                  </a:cubicBezTo>
                  <a:lnTo>
                    <a:pt x="24985" y="6839"/>
                  </a:lnTo>
                  <a:cubicBezTo>
                    <a:pt x="24851" y="6839"/>
                    <a:pt x="24718" y="6872"/>
                    <a:pt x="24551" y="6872"/>
                  </a:cubicBezTo>
                  <a:cubicBezTo>
                    <a:pt x="24351" y="6906"/>
                    <a:pt x="24151" y="6939"/>
                    <a:pt x="23917" y="7006"/>
                  </a:cubicBezTo>
                  <a:cubicBezTo>
                    <a:pt x="23817" y="7006"/>
                    <a:pt x="23684" y="7039"/>
                    <a:pt x="23551" y="7073"/>
                  </a:cubicBezTo>
                  <a:cubicBezTo>
                    <a:pt x="23217" y="7173"/>
                    <a:pt x="22883" y="7273"/>
                    <a:pt x="22583" y="7406"/>
                  </a:cubicBezTo>
                  <a:cubicBezTo>
                    <a:pt x="22350" y="7506"/>
                    <a:pt x="22083" y="7640"/>
                    <a:pt x="21849" y="7773"/>
                  </a:cubicBezTo>
                  <a:cubicBezTo>
                    <a:pt x="21749" y="7806"/>
                    <a:pt x="21649" y="7873"/>
                    <a:pt x="21549" y="7940"/>
                  </a:cubicBezTo>
                  <a:lnTo>
                    <a:pt x="21516" y="7973"/>
                  </a:lnTo>
                  <a:cubicBezTo>
                    <a:pt x="21416" y="8040"/>
                    <a:pt x="21282" y="8107"/>
                    <a:pt x="21182" y="8173"/>
                  </a:cubicBezTo>
                  <a:cubicBezTo>
                    <a:pt x="21082" y="8240"/>
                    <a:pt x="20949" y="8340"/>
                    <a:pt x="20849" y="8407"/>
                  </a:cubicBezTo>
                  <a:lnTo>
                    <a:pt x="20782" y="8440"/>
                  </a:lnTo>
                  <a:cubicBezTo>
                    <a:pt x="20715" y="8507"/>
                    <a:pt x="20648" y="8574"/>
                    <a:pt x="20582" y="8607"/>
                  </a:cubicBezTo>
                  <a:cubicBezTo>
                    <a:pt x="20415" y="8740"/>
                    <a:pt x="20282" y="8874"/>
                    <a:pt x="20181" y="8974"/>
                  </a:cubicBezTo>
                  <a:cubicBezTo>
                    <a:pt x="20115" y="9007"/>
                    <a:pt x="20048" y="9074"/>
                    <a:pt x="20015" y="9107"/>
                  </a:cubicBezTo>
                  <a:cubicBezTo>
                    <a:pt x="19881" y="9241"/>
                    <a:pt x="19748" y="9408"/>
                    <a:pt x="19614" y="9541"/>
                  </a:cubicBezTo>
                  <a:cubicBezTo>
                    <a:pt x="19581" y="9574"/>
                    <a:pt x="19548" y="9641"/>
                    <a:pt x="19514" y="9641"/>
                  </a:cubicBezTo>
                  <a:cubicBezTo>
                    <a:pt x="19381" y="9841"/>
                    <a:pt x="19247" y="10008"/>
                    <a:pt x="19114" y="10175"/>
                  </a:cubicBezTo>
                  <a:cubicBezTo>
                    <a:pt x="19114" y="10208"/>
                    <a:pt x="19081" y="10208"/>
                    <a:pt x="19081" y="10242"/>
                  </a:cubicBezTo>
                  <a:cubicBezTo>
                    <a:pt x="18947" y="10408"/>
                    <a:pt x="18814" y="10608"/>
                    <a:pt x="18714" y="10809"/>
                  </a:cubicBezTo>
                  <a:cubicBezTo>
                    <a:pt x="18680" y="10809"/>
                    <a:pt x="18680" y="10842"/>
                    <a:pt x="18680" y="10842"/>
                  </a:cubicBezTo>
                  <a:cubicBezTo>
                    <a:pt x="17413" y="13044"/>
                    <a:pt x="17246" y="15645"/>
                    <a:pt x="18213" y="17980"/>
                  </a:cubicBezTo>
                  <a:cubicBezTo>
                    <a:pt x="18447" y="18514"/>
                    <a:pt x="18680" y="18981"/>
                    <a:pt x="19014" y="19448"/>
                  </a:cubicBezTo>
                  <a:cubicBezTo>
                    <a:pt x="18981" y="19548"/>
                    <a:pt x="18847" y="19815"/>
                    <a:pt x="18847" y="19815"/>
                  </a:cubicBezTo>
                  <a:cubicBezTo>
                    <a:pt x="18747" y="20049"/>
                    <a:pt x="18647" y="20282"/>
                    <a:pt x="18547" y="20516"/>
                  </a:cubicBezTo>
                  <a:lnTo>
                    <a:pt x="18480" y="20682"/>
                  </a:lnTo>
                  <a:cubicBezTo>
                    <a:pt x="18380" y="20916"/>
                    <a:pt x="18280" y="21183"/>
                    <a:pt x="18213" y="21416"/>
                  </a:cubicBezTo>
                  <a:cubicBezTo>
                    <a:pt x="17346" y="23885"/>
                    <a:pt x="16912" y="26453"/>
                    <a:pt x="16912" y="29055"/>
                  </a:cubicBezTo>
                  <a:cubicBezTo>
                    <a:pt x="16912" y="29689"/>
                    <a:pt x="16912" y="30289"/>
                    <a:pt x="16979" y="30956"/>
                  </a:cubicBezTo>
                  <a:cubicBezTo>
                    <a:pt x="16979" y="31023"/>
                    <a:pt x="16979" y="31090"/>
                    <a:pt x="16979" y="31123"/>
                  </a:cubicBezTo>
                  <a:cubicBezTo>
                    <a:pt x="16979" y="37461"/>
                    <a:pt x="20148" y="43332"/>
                    <a:pt x="25318" y="47235"/>
                  </a:cubicBezTo>
                  <a:lnTo>
                    <a:pt x="25218" y="47335"/>
                  </a:lnTo>
                  <a:cubicBezTo>
                    <a:pt x="25018" y="47435"/>
                    <a:pt x="24818" y="47568"/>
                    <a:pt x="24618" y="47702"/>
                  </a:cubicBezTo>
                  <a:lnTo>
                    <a:pt x="24485" y="47802"/>
                  </a:lnTo>
                  <a:cubicBezTo>
                    <a:pt x="24251" y="47935"/>
                    <a:pt x="24018" y="48102"/>
                    <a:pt x="23784" y="48235"/>
                  </a:cubicBezTo>
                  <a:lnTo>
                    <a:pt x="23651" y="48335"/>
                  </a:lnTo>
                  <a:cubicBezTo>
                    <a:pt x="23450" y="48502"/>
                    <a:pt x="23250" y="48636"/>
                    <a:pt x="23017" y="48769"/>
                  </a:cubicBezTo>
                  <a:lnTo>
                    <a:pt x="22850" y="48903"/>
                  </a:lnTo>
                  <a:cubicBezTo>
                    <a:pt x="22617" y="49069"/>
                    <a:pt x="22383" y="49269"/>
                    <a:pt x="22150" y="49436"/>
                  </a:cubicBezTo>
                  <a:lnTo>
                    <a:pt x="22016" y="49536"/>
                  </a:lnTo>
                  <a:cubicBezTo>
                    <a:pt x="21816" y="49703"/>
                    <a:pt x="21582" y="49870"/>
                    <a:pt x="21349" y="50103"/>
                  </a:cubicBezTo>
                  <a:lnTo>
                    <a:pt x="21182" y="50237"/>
                  </a:lnTo>
                  <a:cubicBezTo>
                    <a:pt x="20915" y="50437"/>
                    <a:pt x="20682" y="50637"/>
                    <a:pt x="20415" y="50871"/>
                  </a:cubicBezTo>
                  <a:cubicBezTo>
                    <a:pt x="20415" y="50871"/>
                    <a:pt x="20415" y="50904"/>
                    <a:pt x="20382" y="50904"/>
                  </a:cubicBezTo>
                  <a:cubicBezTo>
                    <a:pt x="20148" y="51104"/>
                    <a:pt x="19915" y="51338"/>
                    <a:pt x="19681" y="51571"/>
                  </a:cubicBezTo>
                  <a:lnTo>
                    <a:pt x="19481" y="51771"/>
                  </a:lnTo>
                  <a:cubicBezTo>
                    <a:pt x="19247" y="51971"/>
                    <a:pt x="19014" y="52205"/>
                    <a:pt x="18780" y="52438"/>
                  </a:cubicBezTo>
                  <a:lnTo>
                    <a:pt x="18714" y="52505"/>
                  </a:lnTo>
                  <a:cubicBezTo>
                    <a:pt x="18480" y="52772"/>
                    <a:pt x="18213" y="53039"/>
                    <a:pt x="17980" y="53306"/>
                  </a:cubicBezTo>
                  <a:lnTo>
                    <a:pt x="17780" y="53506"/>
                  </a:lnTo>
                  <a:cubicBezTo>
                    <a:pt x="17580" y="53739"/>
                    <a:pt x="17379" y="53973"/>
                    <a:pt x="17179" y="54206"/>
                  </a:cubicBezTo>
                  <a:lnTo>
                    <a:pt x="17013" y="54373"/>
                  </a:lnTo>
                  <a:cubicBezTo>
                    <a:pt x="16779" y="54673"/>
                    <a:pt x="16546" y="54974"/>
                    <a:pt x="16312" y="55274"/>
                  </a:cubicBezTo>
                  <a:lnTo>
                    <a:pt x="16145" y="55474"/>
                  </a:lnTo>
                  <a:cubicBezTo>
                    <a:pt x="15945" y="55741"/>
                    <a:pt x="15745" y="56008"/>
                    <a:pt x="15545" y="56275"/>
                  </a:cubicBezTo>
                  <a:lnTo>
                    <a:pt x="15378" y="56475"/>
                  </a:lnTo>
                  <a:cubicBezTo>
                    <a:pt x="15145" y="56808"/>
                    <a:pt x="14911" y="57142"/>
                    <a:pt x="14678" y="57509"/>
                  </a:cubicBezTo>
                  <a:lnTo>
                    <a:pt x="14544" y="57709"/>
                  </a:lnTo>
                  <a:cubicBezTo>
                    <a:pt x="14344" y="57976"/>
                    <a:pt x="14177" y="58276"/>
                    <a:pt x="13977" y="58576"/>
                  </a:cubicBezTo>
                  <a:lnTo>
                    <a:pt x="13810" y="58843"/>
                  </a:lnTo>
                  <a:cubicBezTo>
                    <a:pt x="13577" y="59210"/>
                    <a:pt x="13377" y="59577"/>
                    <a:pt x="13143" y="59977"/>
                  </a:cubicBezTo>
                  <a:lnTo>
                    <a:pt x="13076" y="60111"/>
                  </a:lnTo>
                  <a:cubicBezTo>
                    <a:pt x="12876" y="60478"/>
                    <a:pt x="12676" y="60811"/>
                    <a:pt x="12509" y="61145"/>
                  </a:cubicBezTo>
                  <a:lnTo>
                    <a:pt x="12343" y="61478"/>
                  </a:lnTo>
                  <a:cubicBezTo>
                    <a:pt x="12142" y="61879"/>
                    <a:pt x="11942" y="62279"/>
                    <a:pt x="11742" y="62679"/>
                  </a:cubicBezTo>
                  <a:cubicBezTo>
                    <a:pt x="11509" y="63213"/>
                    <a:pt x="11409" y="63780"/>
                    <a:pt x="11442" y="64347"/>
                  </a:cubicBezTo>
                  <a:cubicBezTo>
                    <a:pt x="11142" y="64881"/>
                    <a:pt x="10741" y="65681"/>
                    <a:pt x="10274" y="66615"/>
                  </a:cubicBezTo>
                  <a:cubicBezTo>
                    <a:pt x="9174" y="66649"/>
                    <a:pt x="8140" y="66815"/>
                    <a:pt x="7139" y="67116"/>
                  </a:cubicBezTo>
                  <a:cubicBezTo>
                    <a:pt x="7105" y="67116"/>
                    <a:pt x="7039" y="67149"/>
                    <a:pt x="6972" y="67149"/>
                  </a:cubicBezTo>
                  <a:cubicBezTo>
                    <a:pt x="6839" y="67216"/>
                    <a:pt x="6705" y="67249"/>
                    <a:pt x="6538" y="67316"/>
                  </a:cubicBezTo>
                  <a:cubicBezTo>
                    <a:pt x="6538" y="67316"/>
                    <a:pt x="6505" y="67349"/>
                    <a:pt x="6472" y="67349"/>
                  </a:cubicBezTo>
                  <a:cubicBezTo>
                    <a:pt x="4137" y="68316"/>
                    <a:pt x="2335" y="70485"/>
                    <a:pt x="1201" y="73687"/>
                  </a:cubicBezTo>
                  <a:cubicBezTo>
                    <a:pt x="467" y="75688"/>
                    <a:pt x="67" y="78023"/>
                    <a:pt x="0" y="80492"/>
                  </a:cubicBezTo>
                  <a:cubicBezTo>
                    <a:pt x="0" y="80525"/>
                    <a:pt x="0" y="80559"/>
                    <a:pt x="0" y="80592"/>
                  </a:cubicBezTo>
                  <a:cubicBezTo>
                    <a:pt x="0" y="80592"/>
                    <a:pt x="0" y="81126"/>
                    <a:pt x="0" y="81126"/>
                  </a:cubicBezTo>
                  <a:cubicBezTo>
                    <a:pt x="0" y="81292"/>
                    <a:pt x="0" y="81459"/>
                    <a:pt x="0" y="81626"/>
                  </a:cubicBezTo>
                  <a:lnTo>
                    <a:pt x="0" y="81826"/>
                  </a:lnTo>
                  <a:cubicBezTo>
                    <a:pt x="0" y="82060"/>
                    <a:pt x="0" y="82293"/>
                    <a:pt x="34" y="82527"/>
                  </a:cubicBezTo>
                  <a:lnTo>
                    <a:pt x="34" y="82660"/>
                  </a:lnTo>
                  <a:cubicBezTo>
                    <a:pt x="34" y="82827"/>
                    <a:pt x="34" y="83027"/>
                    <a:pt x="67" y="83227"/>
                  </a:cubicBezTo>
                  <a:lnTo>
                    <a:pt x="67" y="83461"/>
                  </a:lnTo>
                  <a:cubicBezTo>
                    <a:pt x="100" y="83627"/>
                    <a:pt x="100" y="83761"/>
                    <a:pt x="134" y="83928"/>
                  </a:cubicBezTo>
                  <a:lnTo>
                    <a:pt x="167" y="84194"/>
                  </a:lnTo>
                  <a:cubicBezTo>
                    <a:pt x="167" y="84361"/>
                    <a:pt x="201" y="84495"/>
                    <a:pt x="201" y="84661"/>
                  </a:cubicBezTo>
                  <a:lnTo>
                    <a:pt x="234" y="84928"/>
                  </a:lnTo>
                  <a:cubicBezTo>
                    <a:pt x="267" y="85095"/>
                    <a:pt x="301" y="85262"/>
                    <a:pt x="301" y="85429"/>
                  </a:cubicBezTo>
                  <a:lnTo>
                    <a:pt x="334" y="85662"/>
                  </a:lnTo>
                  <a:cubicBezTo>
                    <a:pt x="401" y="85896"/>
                    <a:pt x="434" y="86129"/>
                    <a:pt x="467" y="86363"/>
                  </a:cubicBezTo>
                  <a:lnTo>
                    <a:pt x="501" y="86496"/>
                  </a:lnTo>
                  <a:cubicBezTo>
                    <a:pt x="534" y="86696"/>
                    <a:pt x="567" y="86896"/>
                    <a:pt x="634" y="87130"/>
                  </a:cubicBezTo>
                  <a:lnTo>
                    <a:pt x="668" y="87363"/>
                  </a:lnTo>
                  <a:cubicBezTo>
                    <a:pt x="701" y="87530"/>
                    <a:pt x="768" y="87697"/>
                    <a:pt x="801" y="87864"/>
                  </a:cubicBezTo>
                  <a:lnTo>
                    <a:pt x="868" y="88131"/>
                  </a:lnTo>
                  <a:cubicBezTo>
                    <a:pt x="901" y="88297"/>
                    <a:pt x="934" y="88464"/>
                    <a:pt x="968" y="88598"/>
                  </a:cubicBezTo>
                  <a:lnTo>
                    <a:pt x="1068" y="88864"/>
                  </a:lnTo>
                  <a:cubicBezTo>
                    <a:pt x="1101" y="89065"/>
                    <a:pt x="1168" y="89231"/>
                    <a:pt x="1201" y="89398"/>
                  </a:cubicBezTo>
                  <a:lnTo>
                    <a:pt x="1268" y="89632"/>
                  </a:lnTo>
                  <a:cubicBezTo>
                    <a:pt x="1368" y="89865"/>
                    <a:pt x="1435" y="90132"/>
                    <a:pt x="1501" y="90366"/>
                  </a:cubicBezTo>
                  <a:cubicBezTo>
                    <a:pt x="1501" y="90366"/>
                    <a:pt x="1535" y="90399"/>
                    <a:pt x="1535" y="90399"/>
                  </a:cubicBezTo>
                  <a:cubicBezTo>
                    <a:pt x="1602" y="90632"/>
                    <a:pt x="1702" y="90866"/>
                    <a:pt x="1768" y="91099"/>
                  </a:cubicBezTo>
                  <a:lnTo>
                    <a:pt x="1868" y="91333"/>
                  </a:lnTo>
                  <a:cubicBezTo>
                    <a:pt x="1935" y="91533"/>
                    <a:pt x="2002" y="91700"/>
                    <a:pt x="2069" y="91867"/>
                  </a:cubicBezTo>
                  <a:lnTo>
                    <a:pt x="2169" y="92134"/>
                  </a:lnTo>
                  <a:cubicBezTo>
                    <a:pt x="2235" y="92300"/>
                    <a:pt x="2302" y="92434"/>
                    <a:pt x="2369" y="92601"/>
                  </a:cubicBezTo>
                  <a:lnTo>
                    <a:pt x="2502" y="92901"/>
                  </a:lnTo>
                  <a:cubicBezTo>
                    <a:pt x="2569" y="93068"/>
                    <a:pt x="2636" y="93234"/>
                    <a:pt x="2736" y="93368"/>
                  </a:cubicBezTo>
                  <a:lnTo>
                    <a:pt x="2836" y="93635"/>
                  </a:lnTo>
                  <a:cubicBezTo>
                    <a:pt x="2936" y="93835"/>
                    <a:pt x="3036" y="94068"/>
                    <a:pt x="3169" y="94302"/>
                  </a:cubicBezTo>
                  <a:cubicBezTo>
                    <a:pt x="3169" y="94302"/>
                    <a:pt x="3203" y="94335"/>
                    <a:pt x="3203" y="94368"/>
                  </a:cubicBezTo>
                  <a:cubicBezTo>
                    <a:pt x="3336" y="94602"/>
                    <a:pt x="3436" y="94869"/>
                    <a:pt x="3570" y="95102"/>
                  </a:cubicBezTo>
                  <a:lnTo>
                    <a:pt x="3703" y="95336"/>
                  </a:lnTo>
                  <a:cubicBezTo>
                    <a:pt x="3803" y="95503"/>
                    <a:pt x="3903" y="95669"/>
                    <a:pt x="4003" y="95836"/>
                  </a:cubicBezTo>
                  <a:lnTo>
                    <a:pt x="4170" y="96103"/>
                  </a:lnTo>
                  <a:cubicBezTo>
                    <a:pt x="4237" y="96236"/>
                    <a:pt x="4337" y="96403"/>
                    <a:pt x="4437" y="96570"/>
                  </a:cubicBezTo>
                  <a:lnTo>
                    <a:pt x="4604" y="96837"/>
                  </a:lnTo>
                  <a:cubicBezTo>
                    <a:pt x="4704" y="97004"/>
                    <a:pt x="4804" y="97137"/>
                    <a:pt x="4937" y="97304"/>
                  </a:cubicBezTo>
                  <a:lnTo>
                    <a:pt x="5104" y="97537"/>
                  </a:lnTo>
                  <a:cubicBezTo>
                    <a:pt x="5237" y="97738"/>
                    <a:pt x="5371" y="97971"/>
                    <a:pt x="5504" y="98171"/>
                  </a:cubicBezTo>
                  <a:lnTo>
                    <a:pt x="5571" y="98271"/>
                  </a:lnTo>
                  <a:cubicBezTo>
                    <a:pt x="5771" y="98505"/>
                    <a:pt x="5938" y="98738"/>
                    <a:pt x="6105" y="98972"/>
                  </a:cubicBezTo>
                  <a:lnTo>
                    <a:pt x="6272" y="99172"/>
                  </a:lnTo>
                  <a:cubicBezTo>
                    <a:pt x="6405" y="99339"/>
                    <a:pt x="6538" y="99472"/>
                    <a:pt x="6672" y="99672"/>
                  </a:cubicBezTo>
                  <a:lnTo>
                    <a:pt x="6872" y="99906"/>
                  </a:lnTo>
                  <a:cubicBezTo>
                    <a:pt x="7005" y="100039"/>
                    <a:pt x="7105" y="100206"/>
                    <a:pt x="7272" y="100373"/>
                  </a:cubicBezTo>
                  <a:lnTo>
                    <a:pt x="7472" y="100606"/>
                  </a:lnTo>
                  <a:cubicBezTo>
                    <a:pt x="7606" y="100740"/>
                    <a:pt x="7739" y="100906"/>
                    <a:pt x="7873" y="101040"/>
                  </a:cubicBezTo>
                  <a:lnTo>
                    <a:pt x="8106" y="101273"/>
                  </a:lnTo>
                  <a:cubicBezTo>
                    <a:pt x="8273" y="101440"/>
                    <a:pt x="8440" y="101607"/>
                    <a:pt x="8640" y="101807"/>
                  </a:cubicBezTo>
                  <a:lnTo>
                    <a:pt x="8740" y="101941"/>
                  </a:lnTo>
                  <a:cubicBezTo>
                    <a:pt x="8940" y="102141"/>
                    <a:pt x="9174" y="102374"/>
                    <a:pt x="9407" y="102574"/>
                  </a:cubicBezTo>
                  <a:lnTo>
                    <a:pt x="9607" y="102741"/>
                  </a:lnTo>
                  <a:cubicBezTo>
                    <a:pt x="9774" y="102908"/>
                    <a:pt x="9941" y="103041"/>
                    <a:pt x="10108" y="103208"/>
                  </a:cubicBezTo>
                  <a:lnTo>
                    <a:pt x="10374" y="103408"/>
                  </a:lnTo>
                  <a:cubicBezTo>
                    <a:pt x="10508" y="103542"/>
                    <a:pt x="10675" y="103675"/>
                    <a:pt x="10841" y="103842"/>
                  </a:cubicBezTo>
                  <a:lnTo>
                    <a:pt x="11108" y="104042"/>
                  </a:lnTo>
                  <a:cubicBezTo>
                    <a:pt x="11275" y="104175"/>
                    <a:pt x="11442" y="104309"/>
                    <a:pt x="11609" y="104442"/>
                  </a:cubicBezTo>
                  <a:lnTo>
                    <a:pt x="11909" y="104642"/>
                  </a:lnTo>
                  <a:cubicBezTo>
                    <a:pt x="12076" y="104809"/>
                    <a:pt x="12276" y="104943"/>
                    <a:pt x="12509" y="105109"/>
                  </a:cubicBezTo>
                  <a:lnTo>
                    <a:pt x="12676" y="105243"/>
                  </a:lnTo>
                  <a:cubicBezTo>
                    <a:pt x="12943" y="105410"/>
                    <a:pt x="13243" y="105610"/>
                    <a:pt x="13510" y="105810"/>
                  </a:cubicBezTo>
                  <a:lnTo>
                    <a:pt x="13710" y="105943"/>
                  </a:lnTo>
                  <a:cubicBezTo>
                    <a:pt x="13944" y="106077"/>
                    <a:pt x="14144" y="106210"/>
                    <a:pt x="14377" y="106344"/>
                  </a:cubicBezTo>
                  <a:lnTo>
                    <a:pt x="14678" y="106544"/>
                  </a:lnTo>
                  <a:cubicBezTo>
                    <a:pt x="14878" y="106644"/>
                    <a:pt x="15044" y="106744"/>
                    <a:pt x="15245" y="106877"/>
                  </a:cubicBezTo>
                  <a:cubicBezTo>
                    <a:pt x="15345" y="106944"/>
                    <a:pt x="15478" y="107011"/>
                    <a:pt x="15578" y="107078"/>
                  </a:cubicBezTo>
                  <a:cubicBezTo>
                    <a:pt x="15778" y="107178"/>
                    <a:pt x="15978" y="107278"/>
                    <a:pt x="16179" y="107378"/>
                  </a:cubicBezTo>
                  <a:lnTo>
                    <a:pt x="16512" y="107578"/>
                  </a:lnTo>
                  <a:cubicBezTo>
                    <a:pt x="16746" y="107678"/>
                    <a:pt x="16979" y="107811"/>
                    <a:pt x="17213" y="107911"/>
                  </a:cubicBezTo>
                  <a:lnTo>
                    <a:pt x="17480" y="108045"/>
                  </a:lnTo>
                  <a:cubicBezTo>
                    <a:pt x="17780" y="108212"/>
                    <a:pt x="18113" y="108378"/>
                    <a:pt x="18447" y="108512"/>
                  </a:cubicBezTo>
                  <a:lnTo>
                    <a:pt x="18647" y="108612"/>
                  </a:lnTo>
                  <a:cubicBezTo>
                    <a:pt x="18914" y="108712"/>
                    <a:pt x="19181" y="108845"/>
                    <a:pt x="19448" y="108946"/>
                  </a:cubicBezTo>
                  <a:lnTo>
                    <a:pt x="19815" y="109112"/>
                  </a:lnTo>
                  <a:cubicBezTo>
                    <a:pt x="20048" y="109179"/>
                    <a:pt x="20282" y="109279"/>
                    <a:pt x="20515" y="109379"/>
                  </a:cubicBezTo>
                  <a:lnTo>
                    <a:pt x="20882" y="109513"/>
                  </a:lnTo>
                  <a:cubicBezTo>
                    <a:pt x="21115" y="109613"/>
                    <a:pt x="21349" y="109679"/>
                    <a:pt x="21582" y="109779"/>
                  </a:cubicBezTo>
                  <a:lnTo>
                    <a:pt x="21983" y="109913"/>
                  </a:lnTo>
                  <a:cubicBezTo>
                    <a:pt x="22250" y="110013"/>
                    <a:pt x="22516" y="110080"/>
                    <a:pt x="22783" y="110180"/>
                  </a:cubicBezTo>
                  <a:lnTo>
                    <a:pt x="23084" y="110280"/>
                  </a:lnTo>
                  <a:cubicBezTo>
                    <a:pt x="23484" y="110380"/>
                    <a:pt x="23851" y="110513"/>
                    <a:pt x="24218" y="110613"/>
                  </a:cubicBezTo>
                  <a:lnTo>
                    <a:pt x="24418" y="110680"/>
                  </a:lnTo>
                  <a:cubicBezTo>
                    <a:pt x="24751" y="110747"/>
                    <a:pt x="25085" y="110847"/>
                    <a:pt x="25385" y="110914"/>
                  </a:cubicBezTo>
                  <a:cubicBezTo>
                    <a:pt x="25519" y="110947"/>
                    <a:pt x="25819" y="111014"/>
                    <a:pt x="25819" y="111014"/>
                  </a:cubicBezTo>
                  <a:cubicBezTo>
                    <a:pt x="26086" y="111080"/>
                    <a:pt x="26353" y="111147"/>
                    <a:pt x="26619" y="111214"/>
                  </a:cubicBezTo>
                  <a:cubicBezTo>
                    <a:pt x="26753" y="111247"/>
                    <a:pt x="26920" y="111281"/>
                    <a:pt x="27053" y="111314"/>
                  </a:cubicBezTo>
                  <a:cubicBezTo>
                    <a:pt x="27320" y="111381"/>
                    <a:pt x="27587" y="111414"/>
                    <a:pt x="27854" y="111481"/>
                  </a:cubicBezTo>
                  <a:cubicBezTo>
                    <a:pt x="28020" y="111514"/>
                    <a:pt x="28154" y="111547"/>
                    <a:pt x="28321" y="111581"/>
                  </a:cubicBezTo>
                  <a:cubicBezTo>
                    <a:pt x="28621" y="111614"/>
                    <a:pt x="28921" y="111681"/>
                    <a:pt x="29188" y="111714"/>
                  </a:cubicBezTo>
                  <a:lnTo>
                    <a:pt x="29588" y="111781"/>
                  </a:lnTo>
                  <a:cubicBezTo>
                    <a:pt x="30022" y="111881"/>
                    <a:pt x="30455" y="111948"/>
                    <a:pt x="30889" y="111981"/>
                  </a:cubicBezTo>
                  <a:lnTo>
                    <a:pt x="31056" y="112014"/>
                  </a:lnTo>
                  <a:cubicBezTo>
                    <a:pt x="31423" y="112081"/>
                    <a:pt x="31823" y="112114"/>
                    <a:pt x="32223" y="112181"/>
                  </a:cubicBezTo>
                  <a:lnTo>
                    <a:pt x="32690" y="112215"/>
                  </a:lnTo>
                  <a:cubicBezTo>
                    <a:pt x="32991" y="112248"/>
                    <a:pt x="33291" y="112281"/>
                    <a:pt x="33624" y="112315"/>
                  </a:cubicBezTo>
                  <a:cubicBezTo>
                    <a:pt x="33791" y="112315"/>
                    <a:pt x="33958" y="112348"/>
                    <a:pt x="34125" y="112348"/>
                  </a:cubicBezTo>
                  <a:cubicBezTo>
                    <a:pt x="34425" y="112381"/>
                    <a:pt x="34725" y="112415"/>
                    <a:pt x="35025" y="112415"/>
                  </a:cubicBezTo>
                  <a:cubicBezTo>
                    <a:pt x="35192" y="112448"/>
                    <a:pt x="35392" y="112448"/>
                    <a:pt x="35559" y="112448"/>
                  </a:cubicBezTo>
                  <a:cubicBezTo>
                    <a:pt x="35893" y="112481"/>
                    <a:pt x="36226" y="112481"/>
                    <a:pt x="36526" y="112515"/>
                  </a:cubicBezTo>
                  <a:lnTo>
                    <a:pt x="36993" y="112548"/>
                  </a:lnTo>
                  <a:cubicBezTo>
                    <a:pt x="37494" y="112548"/>
                    <a:pt x="37994" y="112581"/>
                    <a:pt x="38461" y="112581"/>
                  </a:cubicBezTo>
                  <a:lnTo>
                    <a:pt x="41196" y="112581"/>
                  </a:lnTo>
                  <a:cubicBezTo>
                    <a:pt x="41697" y="112581"/>
                    <a:pt x="42197" y="112548"/>
                    <a:pt x="42664" y="112548"/>
                  </a:cubicBezTo>
                  <a:lnTo>
                    <a:pt x="43165" y="112515"/>
                  </a:lnTo>
                  <a:cubicBezTo>
                    <a:pt x="43465" y="112481"/>
                    <a:pt x="43798" y="112481"/>
                    <a:pt x="44132" y="112448"/>
                  </a:cubicBezTo>
                  <a:cubicBezTo>
                    <a:pt x="44332" y="112448"/>
                    <a:pt x="44499" y="112448"/>
                    <a:pt x="44666" y="112415"/>
                  </a:cubicBezTo>
                  <a:cubicBezTo>
                    <a:pt x="44966" y="112415"/>
                    <a:pt x="45266" y="112381"/>
                    <a:pt x="45566" y="112348"/>
                  </a:cubicBezTo>
                  <a:lnTo>
                    <a:pt x="46100" y="112315"/>
                  </a:lnTo>
                  <a:cubicBezTo>
                    <a:pt x="46400" y="112281"/>
                    <a:pt x="46700" y="112248"/>
                    <a:pt x="47001" y="112215"/>
                  </a:cubicBezTo>
                  <a:lnTo>
                    <a:pt x="47468" y="112181"/>
                  </a:lnTo>
                  <a:cubicBezTo>
                    <a:pt x="47868" y="112114"/>
                    <a:pt x="48268" y="112081"/>
                    <a:pt x="48668" y="112014"/>
                  </a:cubicBezTo>
                  <a:lnTo>
                    <a:pt x="48802" y="111981"/>
                  </a:lnTo>
                  <a:cubicBezTo>
                    <a:pt x="49236" y="111948"/>
                    <a:pt x="49669" y="111881"/>
                    <a:pt x="50103" y="111781"/>
                  </a:cubicBezTo>
                  <a:lnTo>
                    <a:pt x="50470" y="111714"/>
                  </a:lnTo>
                  <a:cubicBezTo>
                    <a:pt x="50770" y="111681"/>
                    <a:pt x="51070" y="111614"/>
                    <a:pt x="51370" y="111581"/>
                  </a:cubicBezTo>
                  <a:lnTo>
                    <a:pt x="51837" y="111481"/>
                  </a:lnTo>
                  <a:cubicBezTo>
                    <a:pt x="52104" y="111414"/>
                    <a:pt x="52371" y="111381"/>
                    <a:pt x="52638" y="111314"/>
                  </a:cubicBezTo>
                  <a:cubicBezTo>
                    <a:pt x="52771" y="111281"/>
                    <a:pt x="52938" y="111247"/>
                    <a:pt x="53105" y="111214"/>
                  </a:cubicBezTo>
                  <a:cubicBezTo>
                    <a:pt x="53372" y="111147"/>
                    <a:pt x="53639" y="111080"/>
                    <a:pt x="53872" y="111014"/>
                  </a:cubicBezTo>
                  <a:cubicBezTo>
                    <a:pt x="53872" y="111014"/>
                    <a:pt x="54172" y="110947"/>
                    <a:pt x="54306" y="110914"/>
                  </a:cubicBezTo>
                  <a:cubicBezTo>
                    <a:pt x="54639" y="110847"/>
                    <a:pt x="54940" y="110747"/>
                    <a:pt x="55273" y="110680"/>
                  </a:cubicBezTo>
                  <a:lnTo>
                    <a:pt x="55473" y="110613"/>
                  </a:lnTo>
                  <a:cubicBezTo>
                    <a:pt x="55840" y="110513"/>
                    <a:pt x="56241" y="110380"/>
                    <a:pt x="56574" y="110280"/>
                  </a:cubicBezTo>
                  <a:cubicBezTo>
                    <a:pt x="56674" y="110246"/>
                    <a:pt x="56908" y="110180"/>
                    <a:pt x="56908" y="110180"/>
                  </a:cubicBezTo>
                  <a:cubicBezTo>
                    <a:pt x="57175" y="110080"/>
                    <a:pt x="57441" y="110013"/>
                    <a:pt x="57708" y="109913"/>
                  </a:cubicBezTo>
                  <a:cubicBezTo>
                    <a:pt x="57842" y="109880"/>
                    <a:pt x="57975" y="109813"/>
                    <a:pt x="58109" y="109779"/>
                  </a:cubicBezTo>
                  <a:cubicBezTo>
                    <a:pt x="58342" y="109679"/>
                    <a:pt x="58576" y="109613"/>
                    <a:pt x="58776" y="109513"/>
                  </a:cubicBezTo>
                  <a:cubicBezTo>
                    <a:pt x="58942" y="109479"/>
                    <a:pt x="59076" y="109413"/>
                    <a:pt x="59209" y="109379"/>
                  </a:cubicBezTo>
                  <a:cubicBezTo>
                    <a:pt x="59443" y="109279"/>
                    <a:pt x="59643" y="109179"/>
                    <a:pt x="59876" y="109112"/>
                  </a:cubicBezTo>
                  <a:cubicBezTo>
                    <a:pt x="59876" y="109112"/>
                    <a:pt x="60143" y="108979"/>
                    <a:pt x="60243" y="108946"/>
                  </a:cubicBezTo>
                  <a:cubicBezTo>
                    <a:pt x="60510" y="108845"/>
                    <a:pt x="60777" y="108712"/>
                    <a:pt x="61044" y="108612"/>
                  </a:cubicBezTo>
                  <a:lnTo>
                    <a:pt x="61244" y="108512"/>
                  </a:lnTo>
                  <a:cubicBezTo>
                    <a:pt x="61578" y="108378"/>
                    <a:pt x="61911" y="108212"/>
                    <a:pt x="62245" y="108045"/>
                  </a:cubicBezTo>
                  <a:lnTo>
                    <a:pt x="62478" y="107911"/>
                  </a:lnTo>
                  <a:cubicBezTo>
                    <a:pt x="62712" y="107811"/>
                    <a:pt x="62945" y="107678"/>
                    <a:pt x="63179" y="107578"/>
                  </a:cubicBezTo>
                  <a:lnTo>
                    <a:pt x="63512" y="107378"/>
                  </a:lnTo>
                  <a:cubicBezTo>
                    <a:pt x="63713" y="107278"/>
                    <a:pt x="63913" y="107178"/>
                    <a:pt x="64113" y="107078"/>
                  </a:cubicBezTo>
                  <a:lnTo>
                    <a:pt x="64446" y="106877"/>
                  </a:lnTo>
                  <a:cubicBezTo>
                    <a:pt x="64647" y="106744"/>
                    <a:pt x="64847" y="106644"/>
                    <a:pt x="65013" y="106544"/>
                  </a:cubicBezTo>
                  <a:lnTo>
                    <a:pt x="65347" y="106344"/>
                  </a:lnTo>
                  <a:cubicBezTo>
                    <a:pt x="65547" y="106210"/>
                    <a:pt x="65747" y="106077"/>
                    <a:pt x="65981" y="105943"/>
                  </a:cubicBezTo>
                  <a:lnTo>
                    <a:pt x="66181" y="105810"/>
                  </a:lnTo>
                  <a:cubicBezTo>
                    <a:pt x="66481" y="105610"/>
                    <a:pt x="66748" y="105410"/>
                    <a:pt x="66982" y="105243"/>
                  </a:cubicBezTo>
                  <a:lnTo>
                    <a:pt x="67215" y="105109"/>
                  </a:lnTo>
                  <a:cubicBezTo>
                    <a:pt x="67415" y="104943"/>
                    <a:pt x="67615" y="104809"/>
                    <a:pt x="67782" y="104642"/>
                  </a:cubicBezTo>
                  <a:lnTo>
                    <a:pt x="68082" y="104442"/>
                  </a:lnTo>
                  <a:cubicBezTo>
                    <a:pt x="68249" y="104309"/>
                    <a:pt x="68416" y="104175"/>
                    <a:pt x="68583" y="104042"/>
                  </a:cubicBezTo>
                  <a:cubicBezTo>
                    <a:pt x="68683" y="103975"/>
                    <a:pt x="68749" y="103909"/>
                    <a:pt x="68850" y="103809"/>
                  </a:cubicBezTo>
                  <a:cubicBezTo>
                    <a:pt x="69016" y="103708"/>
                    <a:pt x="69183" y="103575"/>
                    <a:pt x="69350" y="103408"/>
                  </a:cubicBezTo>
                  <a:lnTo>
                    <a:pt x="69583" y="103208"/>
                  </a:lnTo>
                  <a:cubicBezTo>
                    <a:pt x="69750" y="103041"/>
                    <a:pt x="69917" y="102908"/>
                    <a:pt x="70084" y="102741"/>
                  </a:cubicBezTo>
                  <a:lnTo>
                    <a:pt x="70284" y="102574"/>
                  </a:lnTo>
                  <a:cubicBezTo>
                    <a:pt x="70517" y="102341"/>
                    <a:pt x="70751" y="102141"/>
                    <a:pt x="70951" y="101941"/>
                  </a:cubicBezTo>
                  <a:lnTo>
                    <a:pt x="71084" y="101807"/>
                  </a:lnTo>
                  <a:cubicBezTo>
                    <a:pt x="71251" y="101640"/>
                    <a:pt x="71418" y="101440"/>
                    <a:pt x="71585" y="101273"/>
                  </a:cubicBezTo>
                  <a:cubicBezTo>
                    <a:pt x="71652" y="101207"/>
                    <a:pt x="71718" y="101140"/>
                    <a:pt x="71818" y="101040"/>
                  </a:cubicBezTo>
                  <a:cubicBezTo>
                    <a:pt x="71952" y="100906"/>
                    <a:pt x="72085" y="100740"/>
                    <a:pt x="72219" y="100606"/>
                  </a:cubicBezTo>
                  <a:lnTo>
                    <a:pt x="72452" y="100339"/>
                  </a:lnTo>
                  <a:cubicBezTo>
                    <a:pt x="72586" y="100206"/>
                    <a:pt x="72686" y="100039"/>
                    <a:pt x="72819" y="99906"/>
                  </a:cubicBezTo>
                  <a:lnTo>
                    <a:pt x="73019" y="99639"/>
                  </a:lnTo>
                  <a:cubicBezTo>
                    <a:pt x="73153" y="99505"/>
                    <a:pt x="73286" y="99339"/>
                    <a:pt x="73419" y="99172"/>
                  </a:cubicBezTo>
                  <a:lnTo>
                    <a:pt x="73586" y="98972"/>
                  </a:lnTo>
                  <a:cubicBezTo>
                    <a:pt x="73753" y="98738"/>
                    <a:pt x="73953" y="98505"/>
                    <a:pt x="74120" y="98238"/>
                  </a:cubicBezTo>
                  <a:lnTo>
                    <a:pt x="74187" y="98138"/>
                  </a:lnTo>
                  <a:cubicBezTo>
                    <a:pt x="74320" y="97938"/>
                    <a:pt x="74487" y="97738"/>
                    <a:pt x="74587" y="97571"/>
                  </a:cubicBezTo>
                  <a:lnTo>
                    <a:pt x="74787" y="97304"/>
                  </a:lnTo>
                  <a:cubicBezTo>
                    <a:pt x="74887" y="97137"/>
                    <a:pt x="74987" y="97004"/>
                    <a:pt x="75087" y="96837"/>
                  </a:cubicBezTo>
                  <a:cubicBezTo>
                    <a:pt x="75154" y="96737"/>
                    <a:pt x="75187" y="96637"/>
                    <a:pt x="75254" y="96570"/>
                  </a:cubicBezTo>
                  <a:cubicBezTo>
                    <a:pt x="75354" y="96403"/>
                    <a:pt x="75454" y="96236"/>
                    <a:pt x="75521" y="96103"/>
                  </a:cubicBezTo>
                  <a:lnTo>
                    <a:pt x="75688" y="95836"/>
                  </a:lnTo>
                  <a:cubicBezTo>
                    <a:pt x="75788" y="95669"/>
                    <a:pt x="75888" y="95503"/>
                    <a:pt x="75988" y="95302"/>
                  </a:cubicBezTo>
                  <a:lnTo>
                    <a:pt x="76121" y="95102"/>
                  </a:lnTo>
                  <a:cubicBezTo>
                    <a:pt x="76255" y="94869"/>
                    <a:pt x="76355" y="94635"/>
                    <a:pt x="76488" y="94368"/>
                  </a:cubicBezTo>
                  <a:cubicBezTo>
                    <a:pt x="76488" y="94368"/>
                    <a:pt x="76522" y="94335"/>
                    <a:pt x="76522" y="94302"/>
                  </a:cubicBezTo>
                  <a:cubicBezTo>
                    <a:pt x="76655" y="94102"/>
                    <a:pt x="76755" y="93868"/>
                    <a:pt x="76855" y="93635"/>
                  </a:cubicBezTo>
                  <a:lnTo>
                    <a:pt x="76989" y="93401"/>
                  </a:lnTo>
                  <a:cubicBezTo>
                    <a:pt x="77055" y="93234"/>
                    <a:pt x="77122" y="93068"/>
                    <a:pt x="77189" y="92901"/>
                  </a:cubicBezTo>
                  <a:cubicBezTo>
                    <a:pt x="77256" y="92801"/>
                    <a:pt x="77289" y="92701"/>
                    <a:pt x="77322" y="92601"/>
                  </a:cubicBezTo>
                  <a:cubicBezTo>
                    <a:pt x="77389" y="92434"/>
                    <a:pt x="77456" y="92300"/>
                    <a:pt x="77522" y="92134"/>
                  </a:cubicBezTo>
                  <a:lnTo>
                    <a:pt x="77622" y="91867"/>
                  </a:lnTo>
                  <a:cubicBezTo>
                    <a:pt x="77689" y="91700"/>
                    <a:pt x="77756" y="91533"/>
                    <a:pt x="77823" y="91366"/>
                  </a:cubicBezTo>
                  <a:lnTo>
                    <a:pt x="77923" y="91099"/>
                  </a:lnTo>
                  <a:cubicBezTo>
                    <a:pt x="77989" y="90899"/>
                    <a:pt x="78089" y="90666"/>
                    <a:pt x="78156" y="90432"/>
                  </a:cubicBezTo>
                  <a:cubicBezTo>
                    <a:pt x="78156" y="90399"/>
                    <a:pt x="78190" y="90399"/>
                    <a:pt x="78190" y="90366"/>
                  </a:cubicBezTo>
                  <a:cubicBezTo>
                    <a:pt x="78256" y="90132"/>
                    <a:pt x="78356" y="89865"/>
                    <a:pt x="78423" y="89632"/>
                  </a:cubicBezTo>
                  <a:lnTo>
                    <a:pt x="78490" y="89398"/>
                  </a:lnTo>
                  <a:cubicBezTo>
                    <a:pt x="78556" y="89231"/>
                    <a:pt x="78590" y="89065"/>
                    <a:pt x="78623" y="88898"/>
                  </a:cubicBezTo>
                  <a:lnTo>
                    <a:pt x="78723" y="88598"/>
                  </a:lnTo>
                  <a:cubicBezTo>
                    <a:pt x="78757" y="88431"/>
                    <a:pt x="78790" y="88297"/>
                    <a:pt x="78823" y="88131"/>
                  </a:cubicBezTo>
                  <a:lnTo>
                    <a:pt x="78890" y="87864"/>
                  </a:lnTo>
                  <a:cubicBezTo>
                    <a:pt x="78957" y="87697"/>
                    <a:pt x="78990" y="87530"/>
                    <a:pt x="79023" y="87363"/>
                  </a:cubicBezTo>
                  <a:lnTo>
                    <a:pt x="79090" y="87097"/>
                  </a:lnTo>
                  <a:cubicBezTo>
                    <a:pt x="79124" y="86896"/>
                    <a:pt x="79157" y="86696"/>
                    <a:pt x="79190" y="86463"/>
                  </a:cubicBezTo>
                  <a:lnTo>
                    <a:pt x="79224" y="86363"/>
                  </a:lnTo>
                  <a:cubicBezTo>
                    <a:pt x="79257" y="86129"/>
                    <a:pt x="79324" y="85896"/>
                    <a:pt x="79357" y="85662"/>
                  </a:cubicBezTo>
                  <a:lnTo>
                    <a:pt x="79390" y="85429"/>
                  </a:lnTo>
                  <a:cubicBezTo>
                    <a:pt x="79390" y="85262"/>
                    <a:pt x="79424" y="85095"/>
                    <a:pt x="79457" y="84928"/>
                  </a:cubicBezTo>
                  <a:lnTo>
                    <a:pt x="79490" y="84661"/>
                  </a:lnTo>
                  <a:cubicBezTo>
                    <a:pt x="79490" y="84528"/>
                    <a:pt x="79524" y="84361"/>
                    <a:pt x="79557" y="84194"/>
                  </a:cubicBezTo>
                  <a:lnTo>
                    <a:pt x="79557" y="83928"/>
                  </a:lnTo>
                  <a:cubicBezTo>
                    <a:pt x="79591" y="83761"/>
                    <a:pt x="79591" y="83627"/>
                    <a:pt x="79624" y="83461"/>
                  </a:cubicBezTo>
                  <a:lnTo>
                    <a:pt x="79624" y="83227"/>
                  </a:lnTo>
                  <a:cubicBezTo>
                    <a:pt x="79657" y="83027"/>
                    <a:pt x="79657" y="82827"/>
                    <a:pt x="79657" y="82627"/>
                  </a:cubicBezTo>
                  <a:lnTo>
                    <a:pt x="79691" y="82527"/>
                  </a:lnTo>
                  <a:cubicBezTo>
                    <a:pt x="79691" y="82293"/>
                    <a:pt x="79691" y="82060"/>
                    <a:pt x="79691" y="81826"/>
                  </a:cubicBezTo>
                  <a:lnTo>
                    <a:pt x="79691" y="81626"/>
                  </a:lnTo>
                  <a:cubicBezTo>
                    <a:pt x="79724" y="81459"/>
                    <a:pt x="79724" y="81292"/>
                    <a:pt x="79724" y="81126"/>
                  </a:cubicBezTo>
                  <a:lnTo>
                    <a:pt x="79691" y="80625"/>
                  </a:lnTo>
                  <a:cubicBezTo>
                    <a:pt x="79691" y="80625"/>
                    <a:pt x="79691" y="80525"/>
                    <a:pt x="79691" y="80492"/>
                  </a:cubicBezTo>
                  <a:cubicBezTo>
                    <a:pt x="79624" y="78023"/>
                    <a:pt x="79224" y="75688"/>
                    <a:pt x="78523" y="73687"/>
                  </a:cubicBezTo>
                  <a:cubicBezTo>
                    <a:pt x="77356" y="70485"/>
                    <a:pt x="75554" y="68316"/>
                    <a:pt x="73219" y="67349"/>
                  </a:cubicBezTo>
                  <a:cubicBezTo>
                    <a:pt x="73186" y="67349"/>
                    <a:pt x="73186" y="67316"/>
                    <a:pt x="73153" y="67316"/>
                  </a:cubicBezTo>
                  <a:cubicBezTo>
                    <a:pt x="72986" y="67249"/>
                    <a:pt x="72819" y="67216"/>
                    <a:pt x="72686" y="67149"/>
                  </a:cubicBezTo>
                  <a:cubicBezTo>
                    <a:pt x="72652" y="67149"/>
                    <a:pt x="72552" y="67116"/>
                    <a:pt x="72519" y="67116"/>
                  </a:cubicBezTo>
                  <a:cubicBezTo>
                    <a:pt x="71752" y="66882"/>
                    <a:pt x="70951" y="66749"/>
                    <a:pt x="70117" y="66649"/>
                  </a:cubicBezTo>
                  <a:cubicBezTo>
                    <a:pt x="68983" y="64314"/>
                    <a:pt x="67916" y="62279"/>
                    <a:pt x="67849" y="62145"/>
                  </a:cubicBezTo>
                  <a:cubicBezTo>
                    <a:pt x="67849" y="62145"/>
                    <a:pt x="66648" y="59910"/>
                    <a:pt x="66648" y="59910"/>
                  </a:cubicBezTo>
                  <a:cubicBezTo>
                    <a:pt x="66515" y="59644"/>
                    <a:pt x="66348" y="59410"/>
                    <a:pt x="66148" y="59210"/>
                  </a:cubicBezTo>
                  <a:cubicBezTo>
                    <a:pt x="66148" y="59210"/>
                    <a:pt x="65981" y="58943"/>
                    <a:pt x="65981" y="58943"/>
                  </a:cubicBezTo>
                  <a:cubicBezTo>
                    <a:pt x="65781" y="58643"/>
                    <a:pt x="65614" y="58343"/>
                    <a:pt x="65414" y="58042"/>
                  </a:cubicBezTo>
                  <a:lnTo>
                    <a:pt x="65280" y="57842"/>
                  </a:lnTo>
                  <a:cubicBezTo>
                    <a:pt x="65047" y="57509"/>
                    <a:pt x="64813" y="57175"/>
                    <a:pt x="64580" y="56842"/>
                  </a:cubicBezTo>
                  <a:lnTo>
                    <a:pt x="64413" y="56608"/>
                  </a:lnTo>
                  <a:cubicBezTo>
                    <a:pt x="64213" y="56341"/>
                    <a:pt x="64013" y="56108"/>
                    <a:pt x="63813" y="55841"/>
                  </a:cubicBezTo>
                  <a:lnTo>
                    <a:pt x="63646" y="55641"/>
                  </a:lnTo>
                  <a:cubicBezTo>
                    <a:pt x="63412" y="55307"/>
                    <a:pt x="63179" y="55007"/>
                    <a:pt x="62945" y="54740"/>
                  </a:cubicBezTo>
                  <a:lnTo>
                    <a:pt x="62812" y="54573"/>
                  </a:lnTo>
                  <a:cubicBezTo>
                    <a:pt x="62578" y="54340"/>
                    <a:pt x="62378" y="54106"/>
                    <a:pt x="62178" y="53839"/>
                  </a:cubicBezTo>
                  <a:lnTo>
                    <a:pt x="61978" y="53639"/>
                  </a:lnTo>
                  <a:cubicBezTo>
                    <a:pt x="61744" y="53372"/>
                    <a:pt x="61478" y="53106"/>
                    <a:pt x="61244" y="52872"/>
                  </a:cubicBezTo>
                  <a:lnTo>
                    <a:pt x="61144" y="52772"/>
                  </a:lnTo>
                  <a:cubicBezTo>
                    <a:pt x="60944" y="52538"/>
                    <a:pt x="60710" y="52338"/>
                    <a:pt x="60477" y="52105"/>
                  </a:cubicBezTo>
                  <a:lnTo>
                    <a:pt x="60277" y="51938"/>
                  </a:lnTo>
                  <a:cubicBezTo>
                    <a:pt x="60043" y="51705"/>
                    <a:pt x="59810" y="51471"/>
                    <a:pt x="59576" y="51271"/>
                  </a:cubicBezTo>
                  <a:cubicBezTo>
                    <a:pt x="59543" y="51238"/>
                    <a:pt x="59543" y="51238"/>
                    <a:pt x="59543" y="51238"/>
                  </a:cubicBezTo>
                  <a:cubicBezTo>
                    <a:pt x="59276" y="51004"/>
                    <a:pt x="59043" y="50804"/>
                    <a:pt x="58776" y="50570"/>
                  </a:cubicBezTo>
                  <a:lnTo>
                    <a:pt x="58576" y="50437"/>
                  </a:lnTo>
                  <a:cubicBezTo>
                    <a:pt x="58375" y="50237"/>
                    <a:pt x="58142" y="50070"/>
                    <a:pt x="57908" y="49870"/>
                  </a:cubicBezTo>
                  <a:lnTo>
                    <a:pt x="57842" y="49803"/>
                  </a:lnTo>
                  <a:cubicBezTo>
                    <a:pt x="57575" y="49636"/>
                    <a:pt x="57341" y="49436"/>
                    <a:pt x="57108" y="49269"/>
                  </a:cubicBezTo>
                  <a:lnTo>
                    <a:pt x="56908" y="49136"/>
                  </a:lnTo>
                  <a:cubicBezTo>
                    <a:pt x="56708" y="48969"/>
                    <a:pt x="56507" y="48836"/>
                    <a:pt x="56307" y="48702"/>
                  </a:cubicBezTo>
                  <a:lnTo>
                    <a:pt x="56174" y="48602"/>
                  </a:lnTo>
                  <a:cubicBezTo>
                    <a:pt x="55940" y="48436"/>
                    <a:pt x="55707" y="48302"/>
                    <a:pt x="55473" y="48135"/>
                  </a:cubicBezTo>
                  <a:lnTo>
                    <a:pt x="55307" y="48035"/>
                  </a:lnTo>
                  <a:cubicBezTo>
                    <a:pt x="55140" y="47902"/>
                    <a:pt x="54940" y="47802"/>
                    <a:pt x="54773" y="47668"/>
                  </a:cubicBezTo>
                  <a:lnTo>
                    <a:pt x="54706" y="47668"/>
                  </a:lnTo>
                  <a:cubicBezTo>
                    <a:pt x="54706" y="47668"/>
                    <a:pt x="54339" y="47435"/>
                    <a:pt x="54206" y="47368"/>
                  </a:cubicBezTo>
                  <a:cubicBezTo>
                    <a:pt x="59476" y="43465"/>
                    <a:pt x="62712" y="37528"/>
                    <a:pt x="62712" y="31123"/>
                  </a:cubicBezTo>
                  <a:cubicBezTo>
                    <a:pt x="62712" y="31090"/>
                    <a:pt x="62712" y="31023"/>
                    <a:pt x="62712" y="30956"/>
                  </a:cubicBezTo>
                  <a:cubicBezTo>
                    <a:pt x="62779" y="30289"/>
                    <a:pt x="62812" y="29689"/>
                    <a:pt x="62812" y="29055"/>
                  </a:cubicBezTo>
                  <a:cubicBezTo>
                    <a:pt x="62812" y="20516"/>
                    <a:pt x="58075" y="12710"/>
                    <a:pt x="50503" y="8740"/>
                  </a:cubicBezTo>
                  <a:cubicBezTo>
                    <a:pt x="50370" y="8674"/>
                    <a:pt x="50236" y="8574"/>
                    <a:pt x="50069" y="8507"/>
                  </a:cubicBezTo>
                  <a:cubicBezTo>
                    <a:pt x="50136" y="7339"/>
                    <a:pt x="49936" y="6105"/>
                    <a:pt x="49469" y="4971"/>
                  </a:cubicBezTo>
                  <a:cubicBezTo>
                    <a:pt x="49402" y="4871"/>
                    <a:pt x="49369" y="4771"/>
                    <a:pt x="49336" y="4671"/>
                  </a:cubicBezTo>
                  <a:cubicBezTo>
                    <a:pt x="48668" y="3270"/>
                    <a:pt x="47601" y="2069"/>
                    <a:pt x="46300" y="1235"/>
                  </a:cubicBezTo>
                  <a:cubicBezTo>
                    <a:pt x="46300" y="1235"/>
                    <a:pt x="46267" y="1235"/>
                    <a:pt x="46233" y="1202"/>
                  </a:cubicBezTo>
                  <a:cubicBezTo>
                    <a:pt x="46033" y="1102"/>
                    <a:pt x="45833" y="968"/>
                    <a:pt x="45666" y="902"/>
                  </a:cubicBezTo>
                  <a:cubicBezTo>
                    <a:pt x="45633" y="868"/>
                    <a:pt x="45566" y="835"/>
                    <a:pt x="45533" y="835"/>
                  </a:cubicBezTo>
                  <a:cubicBezTo>
                    <a:pt x="45333" y="735"/>
                    <a:pt x="45166" y="635"/>
                    <a:pt x="44932" y="568"/>
                  </a:cubicBezTo>
                  <a:cubicBezTo>
                    <a:pt x="44899" y="535"/>
                    <a:pt x="44832" y="535"/>
                    <a:pt x="44799" y="501"/>
                  </a:cubicBezTo>
                  <a:cubicBezTo>
                    <a:pt x="44599" y="435"/>
                    <a:pt x="44432" y="368"/>
                    <a:pt x="44232" y="334"/>
                  </a:cubicBezTo>
                  <a:cubicBezTo>
                    <a:pt x="44165" y="301"/>
                    <a:pt x="44132" y="301"/>
                    <a:pt x="44065" y="268"/>
                  </a:cubicBezTo>
                  <a:cubicBezTo>
                    <a:pt x="43865" y="234"/>
                    <a:pt x="43698" y="201"/>
                    <a:pt x="43498" y="134"/>
                  </a:cubicBezTo>
                  <a:cubicBezTo>
                    <a:pt x="43431" y="134"/>
                    <a:pt x="43331" y="134"/>
                    <a:pt x="43298" y="101"/>
                  </a:cubicBezTo>
                  <a:cubicBezTo>
                    <a:pt x="43098" y="101"/>
                    <a:pt x="42931" y="68"/>
                    <a:pt x="42764" y="34"/>
                  </a:cubicBezTo>
                  <a:lnTo>
                    <a:pt x="42431" y="34"/>
                  </a:lnTo>
                  <a:cubicBezTo>
                    <a:pt x="42297" y="1"/>
                    <a:pt x="42130" y="1"/>
                    <a:pt x="41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19191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669100" y="4019625"/>
              <a:ext cx="1958925" cy="982750"/>
            </a:xfrm>
            <a:custGeom>
              <a:avLst/>
              <a:gdLst/>
              <a:ahLst/>
              <a:cxnLst/>
              <a:rect l="l" t="t" r="r" b="b"/>
              <a:pathLst>
                <a:path w="78357" h="39310" extrusionOk="0">
                  <a:moveTo>
                    <a:pt x="10370" y="1"/>
                  </a:moveTo>
                  <a:cubicBezTo>
                    <a:pt x="9347" y="1"/>
                    <a:pt x="8362" y="118"/>
                    <a:pt x="7439" y="382"/>
                  </a:cubicBezTo>
                  <a:cubicBezTo>
                    <a:pt x="5838" y="816"/>
                    <a:pt x="4504" y="2483"/>
                    <a:pt x="3670" y="4852"/>
                  </a:cubicBezTo>
                  <a:cubicBezTo>
                    <a:pt x="1" y="15059"/>
                    <a:pt x="5171" y="38709"/>
                    <a:pt x="37894" y="39310"/>
                  </a:cubicBezTo>
                  <a:lnTo>
                    <a:pt x="40496" y="39310"/>
                  </a:lnTo>
                  <a:cubicBezTo>
                    <a:pt x="73186" y="38709"/>
                    <a:pt x="78356" y="15059"/>
                    <a:pt x="74687" y="4852"/>
                  </a:cubicBezTo>
                  <a:cubicBezTo>
                    <a:pt x="73853" y="2483"/>
                    <a:pt x="72519" y="816"/>
                    <a:pt x="70918" y="382"/>
                  </a:cubicBezTo>
                  <a:cubicBezTo>
                    <a:pt x="69995" y="118"/>
                    <a:pt x="69010" y="1"/>
                    <a:pt x="67987" y="1"/>
                  </a:cubicBezTo>
                  <a:cubicBezTo>
                    <a:pt x="59688" y="1"/>
                    <a:pt x="48902" y="7720"/>
                    <a:pt x="48902" y="7720"/>
                  </a:cubicBezTo>
                  <a:lnTo>
                    <a:pt x="39195" y="14192"/>
                  </a:lnTo>
                  <a:lnTo>
                    <a:pt x="29455" y="7720"/>
                  </a:lnTo>
                  <a:cubicBezTo>
                    <a:pt x="29455" y="7720"/>
                    <a:pt x="18669" y="1"/>
                    <a:pt x="1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729975" y="4160625"/>
              <a:ext cx="1837175" cy="841750"/>
            </a:xfrm>
            <a:custGeom>
              <a:avLst/>
              <a:gdLst/>
              <a:ahLst/>
              <a:cxnLst/>
              <a:rect l="l" t="t" r="r" b="b"/>
              <a:pathLst>
                <a:path w="73487" h="33670" extrusionOk="0">
                  <a:moveTo>
                    <a:pt x="5502" y="1"/>
                  </a:moveTo>
                  <a:cubicBezTo>
                    <a:pt x="2721" y="1"/>
                    <a:pt x="292" y="2188"/>
                    <a:pt x="234" y="5116"/>
                  </a:cubicBezTo>
                  <a:cubicBezTo>
                    <a:pt x="1" y="16524"/>
                    <a:pt x="8073" y="33169"/>
                    <a:pt x="35459" y="33670"/>
                  </a:cubicBezTo>
                  <a:lnTo>
                    <a:pt x="38061" y="33670"/>
                  </a:lnTo>
                  <a:cubicBezTo>
                    <a:pt x="65414" y="33169"/>
                    <a:pt x="73486" y="16524"/>
                    <a:pt x="73253" y="5116"/>
                  </a:cubicBezTo>
                  <a:cubicBezTo>
                    <a:pt x="73195" y="2188"/>
                    <a:pt x="70766" y="1"/>
                    <a:pt x="67985" y="1"/>
                  </a:cubicBezTo>
                  <a:cubicBezTo>
                    <a:pt x="67535" y="1"/>
                    <a:pt x="67075" y="58"/>
                    <a:pt x="66615" y="179"/>
                  </a:cubicBezTo>
                  <a:cubicBezTo>
                    <a:pt x="57708" y="2481"/>
                    <a:pt x="48769" y="8151"/>
                    <a:pt x="48769" y="8151"/>
                  </a:cubicBezTo>
                  <a:lnTo>
                    <a:pt x="36760" y="13389"/>
                  </a:lnTo>
                  <a:lnTo>
                    <a:pt x="24718" y="8151"/>
                  </a:lnTo>
                  <a:cubicBezTo>
                    <a:pt x="24718" y="8151"/>
                    <a:pt x="15779" y="2481"/>
                    <a:pt x="6872" y="179"/>
                  </a:cubicBezTo>
                  <a:cubicBezTo>
                    <a:pt x="6412" y="58"/>
                    <a:pt x="5952" y="1"/>
                    <a:pt x="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823375" y="4019625"/>
              <a:ext cx="1650375" cy="377325"/>
            </a:xfrm>
            <a:custGeom>
              <a:avLst/>
              <a:gdLst/>
              <a:ahLst/>
              <a:cxnLst/>
              <a:rect l="l" t="t" r="r" b="b"/>
              <a:pathLst>
                <a:path w="66015" h="15093" extrusionOk="0">
                  <a:moveTo>
                    <a:pt x="4199" y="1"/>
                  </a:moveTo>
                  <a:cubicBezTo>
                    <a:pt x="3176" y="1"/>
                    <a:pt x="2191" y="118"/>
                    <a:pt x="1268" y="382"/>
                  </a:cubicBezTo>
                  <a:cubicBezTo>
                    <a:pt x="835" y="515"/>
                    <a:pt x="401" y="715"/>
                    <a:pt x="1" y="1016"/>
                  </a:cubicBezTo>
                  <a:cubicBezTo>
                    <a:pt x="643" y="919"/>
                    <a:pt x="1308" y="874"/>
                    <a:pt x="1988" y="874"/>
                  </a:cubicBezTo>
                  <a:cubicBezTo>
                    <a:pt x="10915" y="874"/>
                    <a:pt x="22550" y="8621"/>
                    <a:pt x="22550" y="8621"/>
                  </a:cubicBezTo>
                  <a:lnTo>
                    <a:pt x="33024" y="15092"/>
                  </a:lnTo>
                  <a:lnTo>
                    <a:pt x="43465" y="8621"/>
                  </a:lnTo>
                  <a:cubicBezTo>
                    <a:pt x="43465" y="8621"/>
                    <a:pt x="55100" y="874"/>
                    <a:pt x="64027" y="874"/>
                  </a:cubicBezTo>
                  <a:cubicBezTo>
                    <a:pt x="64707" y="874"/>
                    <a:pt x="65372" y="919"/>
                    <a:pt x="66014" y="1016"/>
                  </a:cubicBezTo>
                  <a:cubicBezTo>
                    <a:pt x="65614" y="715"/>
                    <a:pt x="65214" y="515"/>
                    <a:pt x="64747" y="382"/>
                  </a:cubicBezTo>
                  <a:cubicBezTo>
                    <a:pt x="63824" y="118"/>
                    <a:pt x="62839" y="1"/>
                    <a:pt x="61816" y="1"/>
                  </a:cubicBezTo>
                  <a:cubicBezTo>
                    <a:pt x="53517" y="1"/>
                    <a:pt x="42731" y="7720"/>
                    <a:pt x="42731" y="7720"/>
                  </a:cubicBezTo>
                  <a:lnTo>
                    <a:pt x="33024" y="14192"/>
                  </a:lnTo>
                  <a:lnTo>
                    <a:pt x="23284" y="7720"/>
                  </a:lnTo>
                  <a:cubicBezTo>
                    <a:pt x="23284" y="7720"/>
                    <a:pt x="12498" y="1"/>
                    <a:pt x="4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8091775" y="4122750"/>
              <a:ext cx="225200" cy="214050"/>
            </a:xfrm>
            <a:custGeom>
              <a:avLst/>
              <a:gdLst/>
              <a:ahLst/>
              <a:cxnLst/>
              <a:rect l="l" t="t" r="r" b="b"/>
              <a:pathLst>
                <a:path w="9008" h="8562" extrusionOk="0">
                  <a:moveTo>
                    <a:pt x="8714" y="1"/>
                  </a:moveTo>
                  <a:cubicBezTo>
                    <a:pt x="8678" y="1"/>
                    <a:pt x="8641" y="9"/>
                    <a:pt x="8607" y="26"/>
                  </a:cubicBezTo>
                  <a:cubicBezTo>
                    <a:pt x="7806" y="326"/>
                    <a:pt x="7073" y="693"/>
                    <a:pt x="6372" y="1127"/>
                  </a:cubicBezTo>
                  <a:cubicBezTo>
                    <a:pt x="5638" y="1527"/>
                    <a:pt x="4971" y="2028"/>
                    <a:pt x="4304" y="2528"/>
                  </a:cubicBezTo>
                  <a:cubicBezTo>
                    <a:pt x="3637" y="3028"/>
                    <a:pt x="3003" y="3562"/>
                    <a:pt x="2403" y="4163"/>
                  </a:cubicBezTo>
                  <a:cubicBezTo>
                    <a:pt x="1769" y="4730"/>
                    <a:pt x="1202" y="5330"/>
                    <a:pt x="635" y="5964"/>
                  </a:cubicBezTo>
                  <a:cubicBezTo>
                    <a:pt x="535" y="6064"/>
                    <a:pt x="434" y="6164"/>
                    <a:pt x="401" y="6297"/>
                  </a:cubicBezTo>
                  <a:cubicBezTo>
                    <a:pt x="1" y="7065"/>
                    <a:pt x="301" y="7999"/>
                    <a:pt x="1068" y="8399"/>
                  </a:cubicBezTo>
                  <a:cubicBezTo>
                    <a:pt x="1288" y="8509"/>
                    <a:pt x="1528" y="8562"/>
                    <a:pt x="1767" y="8562"/>
                  </a:cubicBezTo>
                  <a:cubicBezTo>
                    <a:pt x="2327" y="8562"/>
                    <a:pt x="2879" y="8270"/>
                    <a:pt x="3136" y="7732"/>
                  </a:cubicBezTo>
                  <a:lnTo>
                    <a:pt x="3170" y="7698"/>
                  </a:lnTo>
                  <a:cubicBezTo>
                    <a:pt x="3503" y="7031"/>
                    <a:pt x="3870" y="6364"/>
                    <a:pt x="4271" y="5697"/>
                  </a:cubicBezTo>
                  <a:cubicBezTo>
                    <a:pt x="4671" y="5063"/>
                    <a:pt x="5104" y="4429"/>
                    <a:pt x="5571" y="3796"/>
                  </a:cubicBezTo>
                  <a:cubicBezTo>
                    <a:pt x="6038" y="3195"/>
                    <a:pt x="6539" y="2595"/>
                    <a:pt x="7106" y="2028"/>
                  </a:cubicBezTo>
                  <a:cubicBezTo>
                    <a:pt x="7640" y="1494"/>
                    <a:pt x="8207" y="960"/>
                    <a:pt x="8840" y="493"/>
                  </a:cubicBezTo>
                  <a:lnTo>
                    <a:pt x="8874" y="493"/>
                  </a:lnTo>
                  <a:cubicBezTo>
                    <a:pt x="8941" y="427"/>
                    <a:pt x="9007" y="293"/>
                    <a:pt x="8941" y="193"/>
                  </a:cubicBezTo>
                  <a:cubicBezTo>
                    <a:pt x="8916" y="69"/>
                    <a:pt x="8818" y="1"/>
                    <a:pt x="8714" y="1"/>
                  </a:cubicBez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7159450" y="2354725"/>
              <a:ext cx="673000" cy="405225"/>
            </a:xfrm>
            <a:custGeom>
              <a:avLst/>
              <a:gdLst/>
              <a:ahLst/>
              <a:cxnLst/>
              <a:rect l="l" t="t" r="r" b="b"/>
              <a:pathLst>
                <a:path w="26920" h="16209" extrusionOk="0">
                  <a:moveTo>
                    <a:pt x="21710" y="0"/>
                  </a:moveTo>
                  <a:cubicBezTo>
                    <a:pt x="21101" y="0"/>
                    <a:pt x="20481" y="117"/>
                    <a:pt x="19881" y="364"/>
                  </a:cubicBezTo>
                  <a:cubicBezTo>
                    <a:pt x="18280" y="1031"/>
                    <a:pt x="17246" y="2498"/>
                    <a:pt x="17013" y="4100"/>
                  </a:cubicBezTo>
                  <a:cubicBezTo>
                    <a:pt x="16173" y="2494"/>
                    <a:pt x="14528" y="1528"/>
                    <a:pt x="12783" y="1528"/>
                  </a:cubicBezTo>
                  <a:cubicBezTo>
                    <a:pt x="12171" y="1528"/>
                    <a:pt x="11547" y="1647"/>
                    <a:pt x="10942" y="1898"/>
                  </a:cubicBezTo>
                  <a:cubicBezTo>
                    <a:pt x="8640" y="2832"/>
                    <a:pt x="7506" y="5400"/>
                    <a:pt x="8273" y="7735"/>
                  </a:cubicBezTo>
                  <a:cubicBezTo>
                    <a:pt x="7460" y="7131"/>
                    <a:pt x="6464" y="6800"/>
                    <a:pt x="5432" y="6800"/>
                  </a:cubicBezTo>
                  <a:cubicBezTo>
                    <a:pt x="4813" y="6800"/>
                    <a:pt x="4182" y="6918"/>
                    <a:pt x="3570" y="7168"/>
                  </a:cubicBezTo>
                  <a:cubicBezTo>
                    <a:pt x="1168" y="8169"/>
                    <a:pt x="1" y="10938"/>
                    <a:pt x="1035" y="13373"/>
                  </a:cubicBezTo>
                  <a:cubicBezTo>
                    <a:pt x="1668" y="14907"/>
                    <a:pt x="3003" y="15908"/>
                    <a:pt x="4504" y="16208"/>
                  </a:cubicBezTo>
                  <a:cubicBezTo>
                    <a:pt x="7106" y="11038"/>
                    <a:pt x="12476" y="7068"/>
                    <a:pt x="18247" y="7068"/>
                  </a:cubicBezTo>
                  <a:cubicBezTo>
                    <a:pt x="20615" y="7068"/>
                    <a:pt x="22850" y="7502"/>
                    <a:pt x="24885" y="8303"/>
                  </a:cubicBezTo>
                  <a:cubicBezTo>
                    <a:pt x="26353" y="7002"/>
                    <a:pt x="26920" y="4833"/>
                    <a:pt x="26119" y="2932"/>
                  </a:cubicBezTo>
                  <a:cubicBezTo>
                    <a:pt x="25340" y="1097"/>
                    <a:pt x="23575" y="0"/>
                    <a:pt x="21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7362100" y="2354900"/>
              <a:ext cx="447850" cy="136525"/>
            </a:xfrm>
            <a:custGeom>
              <a:avLst/>
              <a:gdLst/>
              <a:ahLst/>
              <a:cxnLst/>
              <a:rect l="l" t="t" r="r" b="b"/>
              <a:pathLst>
                <a:path w="17914" h="5461" extrusionOk="0">
                  <a:moveTo>
                    <a:pt x="13583" y="0"/>
                  </a:moveTo>
                  <a:cubicBezTo>
                    <a:pt x="12980" y="0"/>
                    <a:pt x="12367" y="115"/>
                    <a:pt x="11775" y="357"/>
                  </a:cubicBezTo>
                  <a:cubicBezTo>
                    <a:pt x="10174" y="1024"/>
                    <a:pt x="9140" y="2491"/>
                    <a:pt x="8907" y="4093"/>
                  </a:cubicBezTo>
                  <a:cubicBezTo>
                    <a:pt x="8067" y="2487"/>
                    <a:pt x="6422" y="1521"/>
                    <a:pt x="4677" y="1521"/>
                  </a:cubicBezTo>
                  <a:cubicBezTo>
                    <a:pt x="4065" y="1521"/>
                    <a:pt x="3441" y="1640"/>
                    <a:pt x="2836" y="1891"/>
                  </a:cubicBezTo>
                  <a:cubicBezTo>
                    <a:pt x="1268" y="2525"/>
                    <a:pt x="267" y="3926"/>
                    <a:pt x="0" y="5460"/>
                  </a:cubicBezTo>
                  <a:cubicBezTo>
                    <a:pt x="434" y="4226"/>
                    <a:pt x="1401" y="3192"/>
                    <a:pt x="2736" y="2658"/>
                  </a:cubicBezTo>
                  <a:cubicBezTo>
                    <a:pt x="3357" y="2408"/>
                    <a:pt x="4001" y="2289"/>
                    <a:pt x="4635" y="2289"/>
                  </a:cubicBezTo>
                  <a:cubicBezTo>
                    <a:pt x="6448" y="2289"/>
                    <a:pt x="8175" y="3261"/>
                    <a:pt x="9040" y="4893"/>
                  </a:cubicBezTo>
                  <a:cubicBezTo>
                    <a:pt x="9274" y="3259"/>
                    <a:pt x="10341" y="1824"/>
                    <a:pt x="12009" y="1124"/>
                  </a:cubicBezTo>
                  <a:cubicBezTo>
                    <a:pt x="12627" y="876"/>
                    <a:pt x="13268" y="759"/>
                    <a:pt x="13897" y="759"/>
                  </a:cubicBezTo>
                  <a:cubicBezTo>
                    <a:pt x="15474" y="759"/>
                    <a:pt x="16983" y="1495"/>
                    <a:pt x="17913" y="2758"/>
                  </a:cubicBezTo>
                  <a:cubicBezTo>
                    <a:pt x="17113" y="1032"/>
                    <a:pt x="15393" y="0"/>
                    <a:pt x="13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7186975" y="2524775"/>
              <a:ext cx="174300" cy="68375"/>
            </a:xfrm>
            <a:custGeom>
              <a:avLst/>
              <a:gdLst/>
              <a:ahLst/>
              <a:cxnLst/>
              <a:rect l="l" t="t" r="r" b="b"/>
              <a:pathLst>
                <a:path w="6972" h="2735" extrusionOk="0">
                  <a:moveTo>
                    <a:pt x="4311" y="1"/>
                  </a:moveTo>
                  <a:cubicBezTo>
                    <a:pt x="3700" y="1"/>
                    <a:pt x="3076" y="118"/>
                    <a:pt x="2469" y="366"/>
                  </a:cubicBezTo>
                  <a:cubicBezTo>
                    <a:pt x="1335" y="833"/>
                    <a:pt x="467" y="1701"/>
                    <a:pt x="0" y="2735"/>
                  </a:cubicBezTo>
                  <a:cubicBezTo>
                    <a:pt x="501" y="2068"/>
                    <a:pt x="1235" y="1501"/>
                    <a:pt x="2102" y="1134"/>
                  </a:cubicBezTo>
                  <a:cubicBezTo>
                    <a:pt x="2722" y="885"/>
                    <a:pt x="3366" y="767"/>
                    <a:pt x="4000" y="767"/>
                  </a:cubicBezTo>
                  <a:cubicBezTo>
                    <a:pt x="5070" y="767"/>
                    <a:pt x="6113" y="1106"/>
                    <a:pt x="6972" y="1734"/>
                  </a:cubicBezTo>
                  <a:cubicBezTo>
                    <a:pt x="6839" y="1367"/>
                    <a:pt x="6772" y="1034"/>
                    <a:pt x="6738" y="667"/>
                  </a:cubicBezTo>
                  <a:cubicBezTo>
                    <a:pt x="6015" y="236"/>
                    <a:pt x="5176" y="1"/>
                    <a:pt x="4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7158625" y="2507225"/>
              <a:ext cx="980725" cy="980750"/>
            </a:xfrm>
            <a:custGeom>
              <a:avLst/>
              <a:gdLst/>
              <a:ahLst/>
              <a:cxnLst/>
              <a:rect l="l" t="t" r="r" b="b"/>
              <a:pathLst>
                <a:path w="39229" h="39230" extrusionOk="0">
                  <a:moveTo>
                    <a:pt x="19614" y="1"/>
                  </a:moveTo>
                  <a:cubicBezTo>
                    <a:pt x="8773" y="1"/>
                    <a:pt x="0" y="8774"/>
                    <a:pt x="0" y="19615"/>
                  </a:cubicBezTo>
                  <a:cubicBezTo>
                    <a:pt x="0" y="30456"/>
                    <a:pt x="8773" y="39229"/>
                    <a:pt x="19614" y="39229"/>
                  </a:cubicBezTo>
                  <a:cubicBezTo>
                    <a:pt x="30422" y="39229"/>
                    <a:pt x="39228" y="30456"/>
                    <a:pt x="39228" y="19615"/>
                  </a:cubicBezTo>
                  <a:cubicBezTo>
                    <a:pt x="39228" y="8774"/>
                    <a:pt x="30422" y="1"/>
                    <a:pt x="19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7186125" y="2507225"/>
              <a:ext cx="690525" cy="326925"/>
            </a:xfrm>
            <a:custGeom>
              <a:avLst/>
              <a:gdLst/>
              <a:ahLst/>
              <a:cxnLst/>
              <a:rect l="l" t="t" r="r" b="b"/>
              <a:pathLst>
                <a:path w="27621" h="13077" extrusionOk="0">
                  <a:moveTo>
                    <a:pt x="18514" y="1"/>
                  </a:moveTo>
                  <a:cubicBezTo>
                    <a:pt x="9941" y="1"/>
                    <a:pt x="2703" y="5472"/>
                    <a:pt x="1" y="13077"/>
                  </a:cubicBezTo>
                  <a:cubicBezTo>
                    <a:pt x="3503" y="6172"/>
                    <a:pt x="11476" y="1335"/>
                    <a:pt x="20749" y="1335"/>
                  </a:cubicBezTo>
                  <a:cubicBezTo>
                    <a:pt x="23117" y="1335"/>
                    <a:pt x="25452" y="1635"/>
                    <a:pt x="27621" y="2236"/>
                  </a:cubicBezTo>
                  <a:cubicBezTo>
                    <a:pt x="24885" y="802"/>
                    <a:pt x="21783" y="1"/>
                    <a:pt x="18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7653975" y="2656500"/>
              <a:ext cx="182650" cy="178750"/>
            </a:xfrm>
            <a:custGeom>
              <a:avLst/>
              <a:gdLst/>
              <a:ahLst/>
              <a:cxnLst/>
              <a:rect l="l" t="t" r="r" b="b"/>
              <a:pathLst>
                <a:path w="7306" h="7150" extrusionOk="0">
                  <a:moveTo>
                    <a:pt x="2235" y="1"/>
                  </a:moveTo>
                  <a:cubicBezTo>
                    <a:pt x="2035" y="34"/>
                    <a:pt x="1835" y="68"/>
                    <a:pt x="1668" y="168"/>
                  </a:cubicBezTo>
                  <a:cubicBezTo>
                    <a:pt x="1301" y="301"/>
                    <a:pt x="968" y="501"/>
                    <a:pt x="701" y="801"/>
                  </a:cubicBezTo>
                  <a:cubicBezTo>
                    <a:pt x="200" y="1369"/>
                    <a:pt x="0" y="2136"/>
                    <a:pt x="200" y="2770"/>
                  </a:cubicBezTo>
                  <a:cubicBezTo>
                    <a:pt x="367" y="2136"/>
                    <a:pt x="768" y="1669"/>
                    <a:pt x="1235" y="1402"/>
                  </a:cubicBezTo>
                  <a:cubicBezTo>
                    <a:pt x="1468" y="1268"/>
                    <a:pt x="1702" y="1202"/>
                    <a:pt x="1935" y="1168"/>
                  </a:cubicBezTo>
                  <a:cubicBezTo>
                    <a:pt x="2068" y="1168"/>
                    <a:pt x="2169" y="1168"/>
                    <a:pt x="2302" y="1202"/>
                  </a:cubicBezTo>
                  <a:lnTo>
                    <a:pt x="2435" y="1202"/>
                  </a:lnTo>
                  <a:cubicBezTo>
                    <a:pt x="2469" y="1235"/>
                    <a:pt x="2502" y="1235"/>
                    <a:pt x="2535" y="1268"/>
                  </a:cubicBezTo>
                  <a:cubicBezTo>
                    <a:pt x="2836" y="1435"/>
                    <a:pt x="3136" y="1836"/>
                    <a:pt x="3203" y="2236"/>
                  </a:cubicBezTo>
                  <a:cubicBezTo>
                    <a:pt x="3269" y="2436"/>
                    <a:pt x="3269" y="2603"/>
                    <a:pt x="3203" y="2770"/>
                  </a:cubicBezTo>
                  <a:cubicBezTo>
                    <a:pt x="3169" y="2903"/>
                    <a:pt x="3069" y="3036"/>
                    <a:pt x="2969" y="3170"/>
                  </a:cubicBezTo>
                  <a:cubicBezTo>
                    <a:pt x="2669" y="3470"/>
                    <a:pt x="2669" y="3970"/>
                    <a:pt x="2969" y="4304"/>
                  </a:cubicBezTo>
                  <a:cubicBezTo>
                    <a:pt x="3123" y="4475"/>
                    <a:pt x="3330" y="4559"/>
                    <a:pt x="3540" y="4559"/>
                  </a:cubicBezTo>
                  <a:cubicBezTo>
                    <a:pt x="3739" y="4559"/>
                    <a:pt x="3941" y="4484"/>
                    <a:pt x="4103" y="4337"/>
                  </a:cubicBezTo>
                  <a:cubicBezTo>
                    <a:pt x="4237" y="4204"/>
                    <a:pt x="4370" y="4137"/>
                    <a:pt x="4537" y="4070"/>
                  </a:cubicBezTo>
                  <a:cubicBezTo>
                    <a:pt x="4604" y="4054"/>
                    <a:pt x="4687" y="4045"/>
                    <a:pt x="4779" y="4045"/>
                  </a:cubicBezTo>
                  <a:cubicBezTo>
                    <a:pt x="4870" y="4045"/>
                    <a:pt x="4971" y="4054"/>
                    <a:pt x="5071" y="4070"/>
                  </a:cubicBezTo>
                  <a:cubicBezTo>
                    <a:pt x="5438" y="4171"/>
                    <a:pt x="5871" y="4437"/>
                    <a:pt x="6005" y="4738"/>
                  </a:cubicBezTo>
                  <a:cubicBezTo>
                    <a:pt x="6038" y="4771"/>
                    <a:pt x="6071" y="4838"/>
                    <a:pt x="6071" y="4871"/>
                  </a:cubicBezTo>
                  <a:cubicBezTo>
                    <a:pt x="6071" y="4904"/>
                    <a:pt x="6105" y="4938"/>
                    <a:pt x="6105" y="5004"/>
                  </a:cubicBezTo>
                  <a:cubicBezTo>
                    <a:pt x="6105" y="5105"/>
                    <a:pt x="6105" y="5238"/>
                    <a:pt x="6105" y="5338"/>
                  </a:cubicBezTo>
                  <a:cubicBezTo>
                    <a:pt x="6071" y="5572"/>
                    <a:pt x="6005" y="5838"/>
                    <a:pt x="5871" y="6072"/>
                  </a:cubicBezTo>
                  <a:cubicBezTo>
                    <a:pt x="5638" y="6539"/>
                    <a:pt x="5171" y="6906"/>
                    <a:pt x="4537" y="7073"/>
                  </a:cubicBezTo>
                  <a:cubicBezTo>
                    <a:pt x="4701" y="7124"/>
                    <a:pt x="4873" y="7149"/>
                    <a:pt x="5049" y="7149"/>
                  </a:cubicBezTo>
                  <a:cubicBezTo>
                    <a:pt x="5554" y="7149"/>
                    <a:pt x="6084" y="6943"/>
                    <a:pt x="6505" y="6572"/>
                  </a:cubicBezTo>
                  <a:cubicBezTo>
                    <a:pt x="6772" y="6305"/>
                    <a:pt x="7005" y="6005"/>
                    <a:pt x="7139" y="5638"/>
                  </a:cubicBezTo>
                  <a:cubicBezTo>
                    <a:pt x="7205" y="5438"/>
                    <a:pt x="7272" y="5238"/>
                    <a:pt x="7272" y="5038"/>
                  </a:cubicBezTo>
                  <a:cubicBezTo>
                    <a:pt x="7306" y="4938"/>
                    <a:pt x="7306" y="4838"/>
                    <a:pt x="7306" y="4704"/>
                  </a:cubicBezTo>
                  <a:cubicBezTo>
                    <a:pt x="7306" y="4571"/>
                    <a:pt x="7272" y="4471"/>
                    <a:pt x="7239" y="4371"/>
                  </a:cubicBezTo>
                  <a:cubicBezTo>
                    <a:pt x="7139" y="3904"/>
                    <a:pt x="6872" y="3537"/>
                    <a:pt x="6572" y="3237"/>
                  </a:cubicBezTo>
                  <a:cubicBezTo>
                    <a:pt x="6271" y="2936"/>
                    <a:pt x="5905" y="2736"/>
                    <a:pt x="5504" y="2603"/>
                  </a:cubicBezTo>
                  <a:cubicBezTo>
                    <a:pt x="5293" y="2515"/>
                    <a:pt x="5064" y="2464"/>
                    <a:pt x="4825" y="2450"/>
                  </a:cubicBezTo>
                  <a:lnTo>
                    <a:pt x="4825" y="2450"/>
                  </a:lnTo>
                  <a:cubicBezTo>
                    <a:pt x="4814" y="2220"/>
                    <a:pt x="4772" y="1990"/>
                    <a:pt x="4704" y="1769"/>
                  </a:cubicBezTo>
                  <a:cubicBezTo>
                    <a:pt x="4537" y="1369"/>
                    <a:pt x="4337" y="1002"/>
                    <a:pt x="4037" y="701"/>
                  </a:cubicBezTo>
                  <a:cubicBezTo>
                    <a:pt x="3736" y="401"/>
                    <a:pt x="3369" y="168"/>
                    <a:pt x="2936" y="34"/>
                  </a:cubicBezTo>
                  <a:cubicBezTo>
                    <a:pt x="2802" y="34"/>
                    <a:pt x="2702" y="1"/>
                    <a:pt x="2569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886750" y="3844850"/>
              <a:ext cx="380300" cy="565450"/>
            </a:xfrm>
            <a:custGeom>
              <a:avLst/>
              <a:gdLst/>
              <a:ahLst/>
              <a:cxnLst/>
              <a:rect l="l" t="t" r="r" b="b"/>
              <a:pathLst>
                <a:path w="15212" h="22618" extrusionOk="0">
                  <a:moveTo>
                    <a:pt x="6572" y="1"/>
                  </a:moveTo>
                  <a:lnTo>
                    <a:pt x="5371" y="2203"/>
                  </a:lnTo>
                  <a:cubicBezTo>
                    <a:pt x="5371" y="2203"/>
                    <a:pt x="1202" y="10242"/>
                    <a:pt x="601" y="12810"/>
                  </a:cubicBezTo>
                  <a:cubicBezTo>
                    <a:pt x="1" y="15479"/>
                    <a:pt x="134" y="20949"/>
                    <a:pt x="4070" y="22083"/>
                  </a:cubicBezTo>
                  <a:cubicBezTo>
                    <a:pt x="5638" y="22517"/>
                    <a:pt x="7539" y="22617"/>
                    <a:pt x="7539" y="22617"/>
                  </a:cubicBezTo>
                  <a:lnTo>
                    <a:pt x="15212" y="5738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rgbClr val="F5B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8029250" y="3808175"/>
              <a:ext cx="381125" cy="566250"/>
            </a:xfrm>
            <a:custGeom>
              <a:avLst/>
              <a:gdLst/>
              <a:ahLst/>
              <a:cxnLst/>
              <a:rect l="l" t="t" r="r" b="b"/>
              <a:pathLst>
                <a:path w="15245" h="22650" extrusionOk="0">
                  <a:moveTo>
                    <a:pt x="8640" y="0"/>
                  </a:moveTo>
                  <a:lnTo>
                    <a:pt x="0" y="5738"/>
                  </a:lnTo>
                  <a:lnTo>
                    <a:pt x="7706" y="22650"/>
                  </a:lnTo>
                  <a:cubicBezTo>
                    <a:pt x="7706" y="22650"/>
                    <a:pt x="9574" y="22550"/>
                    <a:pt x="11141" y="22083"/>
                  </a:cubicBezTo>
                  <a:cubicBezTo>
                    <a:pt x="15077" y="20982"/>
                    <a:pt x="15244" y="15511"/>
                    <a:pt x="14610" y="12809"/>
                  </a:cubicBezTo>
                  <a:cubicBezTo>
                    <a:pt x="14010" y="10241"/>
                    <a:pt x="9840" y="2235"/>
                    <a:pt x="9840" y="2235"/>
                  </a:cubicBezTo>
                  <a:lnTo>
                    <a:pt x="8640" y="0"/>
                  </a:lnTo>
                  <a:close/>
                </a:path>
              </a:pathLst>
            </a:custGeom>
            <a:solidFill>
              <a:srgbClr val="F5B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7021025" y="3457925"/>
              <a:ext cx="457000" cy="544250"/>
            </a:xfrm>
            <a:custGeom>
              <a:avLst/>
              <a:gdLst/>
              <a:ahLst/>
              <a:cxnLst/>
              <a:rect l="l" t="t" r="r" b="b"/>
              <a:pathLst>
                <a:path w="18280" h="21770" extrusionOk="0">
                  <a:moveTo>
                    <a:pt x="18280" y="0"/>
                  </a:moveTo>
                  <a:cubicBezTo>
                    <a:pt x="18279" y="0"/>
                    <a:pt x="6538" y="2703"/>
                    <a:pt x="0" y="16679"/>
                  </a:cubicBezTo>
                  <a:cubicBezTo>
                    <a:pt x="0" y="16679"/>
                    <a:pt x="2174" y="21770"/>
                    <a:pt x="6211" y="21770"/>
                  </a:cubicBezTo>
                  <a:cubicBezTo>
                    <a:pt x="6447" y="21770"/>
                    <a:pt x="6690" y="21753"/>
                    <a:pt x="6939" y="21716"/>
                  </a:cubicBezTo>
                  <a:cubicBezTo>
                    <a:pt x="11475" y="21049"/>
                    <a:pt x="18280" y="1"/>
                    <a:pt x="18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103575" y="3457925"/>
              <a:ext cx="374450" cy="544125"/>
            </a:xfrm>
            <a:custGeom>
              <a:avLst/>
              <a:gdLst/>
              <a:ahLst/>
              <a:cxnLst/>
              <a:rect l="l" t="t" r="r" b="b"/>
              <a:pathLst>
                <a:path w="14978" h="21765" extrusionOk="0">
                  <a:moveTo>
                    <a:pt x="14978" y="0"/>
                  </a:moveTo>
                  <a:lnTo>
                    <a:pt x="14978" y="0"/>
                  </a:lnTo>
                  <a:cubicBezTo>
                    <a:pt x="14978" y="0"/>
                    <a:pt x="14177" y="167"/>
                    <a:pt x="12876" y="701"/>
                  </a:cubicBezTo>
                  <a:cubicBezTo>
                    <a:pt x="12843" y="867"/>
                    <a:pt x="12776" y="1001"/>
                    <a:pt x="12610" y="1101"/>
                  </a:cubicBezTo>
                  <a:cubicBezTo>
                    <a:pt x="10842" y="2535"/>
                    <a:pt x="8974" y="3603"/>
                    <a:pt x="7406" y="5304"/>
                  </a:cubicBezTo>
                  <a:cubicBezTo>
                    <a:pt x="6172" y="6638"/>
                    <a:pt x="5038" y="8073"/>
                    <a:pt x="4003" y="9574"/>
                  </a:cubicBezTo>
                  <a:cubicBezTo>
                    <a:pt x="1468" y="13110"/>
                    <a:pt x="301" y="16712"/>
                    <a:pt x="1" y="20782"/>
                  </a:cubicBezTo>
                  <a:cubicBezTo>
                    <a:pt x="835" y="21366"/>
                    <a:pt x="1809" y="21765"/>
                    <a:pt x="2942" y="21765"/>
                  </a:cubicBezTo>
                  <a:cubicBezTo>
                    <a:pt x="3167" y="21765"/>
                    <a:pt x="3399" y="21749"/>
                    <a:pt x="3637" y="21716"/>
                  </a:cubicBezTo>
                  <a:cubicBezTo>
                    <a:pt x="8173" y="21049"/>
                    <a:pt x="14978" y="1"/>
                    <a:pt x="14978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103575" y="3457925"/>
              <a:ext cx="374450" cy="544125"/>
            </a:xfrm>
            <a:custGeom>
              <a:avLst/>
              <a:gdLst/>
              <a:ahLst/>
              <a:cxnLst/>
              <a:rect l="l" t="t" r="r" b="b"/>
              <a:pathLst>
                <a:path w="14978" h="21765" extrusionOk="0">
                  <a:moveTo>
                    <a:pt x="14978" y="0"/>
                  </a:moveTo>
                  <a:lnTo>
                    <a:pt x="14978" y="0"/>
                  </a:lnTo>
                  <a:cubicBezTo>
                    <a:pt x="14978" y="0"/>
                    <a:pt x="14177" y="167"/>
                    <a:pt x="12876" y="701"/>
                  </a:cubicBezTo>
                  <a:cubicBezTo>
                    <a:pt x="12843" y="867"/>
                    <a:pt x="12776" y="1001"/>
                    <a:pt x="12610" y="1101"/>
                  </a:cubicBezTo>
                  <a:cubicBezTo>
                    <a:pt x="10842" y="2535"/>
                    <a:pt x="8974" y="3603"/>
                    <a:pt x="7406" y="5304"/>
                  </a:cubicBezTo>
                  <a:cubicBezTo>
                    <a:pt x="6172" y="6638"/>
                    <a:pt x="5038" y="8073"/>
                    <a:pt x="4003" y="9574"/>
                  </a:cubicBezTo>
                  <a:cubicBezTo>
                    <a:pt x="1468" y="13110"/>
                    <a:pt x="301" y="16712"/>
                    <a:pt x="1" y="20782"/>
                  </a:cubicBezTo>
                  <a:cubicBezTo>
                    <a:pt x="835" y="21366"/>
                    <a:pt x="1809" y="21765"/>
                    <a:pt x="2942" y="21765"/>
                  </a:cubicBezTo>
                  <a:cubicBezTo>
                    <a:pt x="3167" y="21765"/>
                    <a:pt x="3399" y="21749"/>
                    <a:pt x="3637" y="21716"/>
                  </a:cubicBezTo>
                  <a:cubicBezTo>
                    <a:pt x="8173" y="21049"/>
                    <a:pt x="14978" y="1"/>
                    <a:pt x="14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021025" y="3483775"/>
              <a:ext cx="384450" cy="434500"/>
            </a:xfrm>
            <a:custGeom>
              <a:avLst/>
              <a:gdLst/>
              <a:ahLst/>
              <a:cxnLst/>
              <a:rect l="l" t="t" r="r" b="b"/>
              <a:pathLst>
                <a:path w="15378" h="17380" extrusionOk="0">
                  <a:moveTo>
                    <a:pt x="15378" y="0"/>
                  </a:moveTo>
                  <a:lnTo>
                    <a:pt x="15378" y="0"/>
                  </a:lnTo>
                  <a:cubicBezTo>
                    <a:pt x="11475" y="1735"/>
                    <a:pt x="4503" y="6005"/>
                    <a:pt x="0" y="15645"/>
                  </a:cubicBezTo>
                  <a:cubicBezTo>
                    <a:pt x="0" y="15645"/>
                    <a:pt x="367" y="16445"/>
                    <a:pt x="1001" y="17379"/>
                  </a:cubicBezTo>
                  <a:cubicBezTo>
                    <a:pt x="5237" y="7172"/>
                    <a:pt x="11442" y="2235"/>
                    <a:pt x="15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825750" y="3466250"/>
              <a:ext cx="457025" cy="544275"/>
            </a:xfrm>
            <a:custGeom>
              <a:avLst/>
              <a:gdLst/>
              <a:ahLst/>
              <a:cxnLst/>
              <a:rect l="l" t="t" r="r" b="b"/>
              <a:pathLst>
                <a:path w="18281" h="21771" extrusionOk="0">
                  <a:moveTo>
                    <a:pt x="1" y="1"/>
                  </a:moveTo>
                  <a:cubicBezTo>
                    <a:pt x="1" y="1"/>
                    <a:pt x="6839" y="21049"/>
                    <a:pt x="11342" y="21716"/>
                  </a:cubicBezTo>
                  <a:cubicBezTo>
                    <a:pt x="11591" y="21753"/>
                    <a:pt x="11834" y="21771"/>
                    <a:pt x="12070" y="21771"/>
                  </a:cubicBezTo>
                  <a:cubicBezTo>
                    <a:pt x="16107" y="21771"/>
                    <a:pt x="18281" y="16679"/>
                    <a:pt x="18281" y="16679"/>
                  </a:cubicBezTo>
                  <a:cubicBezTo>
                    <a:pt x="11743" y="270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825750" y="3466250"/>
              <a:ext cx="375300" cy="544500"/>
            </a:xfrm>
            <a:custGeom>
              <a:avLst/>
              <a:gdLst/>
              <a:ahLst/>
              <a:cxnLst/>
              <a:rect l="l" t="t" r="r" b="b"/>
              <a:pathLst>
                <a:path w="15012" h="21780" extrusionOk="0">
                  <a:moveTo>
                    <a:pt x="1" y="1"/>
                  </a:moveTo>
                  <a:cubicBezTo>
                    <a:pt x="1" y="1"/>
                    <a:pt x="6839" y="21049"/>
                    <a:pt x="11342" y="21716"/>
                  </a:cubicBezTo>
                  <a:cubicBezTo>
                    <a:pt x="11608" y="21760"/>
                    <a:pt x="11867" y="21780"/>
                    <a:pt x="12119" y="21780"/>
                  </a:cubicBezTo>
                  <a:cubicBezTo>
                    <a:pt x="13226" y="21780"/>
                    <a:pt x="14196" y="21386"/>
                    <a:pt x="15012" y="20816"/>
                  </a:cubicBezTo>
                  <a:cubicBezTo>
                    <a:pt x="14678" y="16713"/>
                    <a:pt x="13511" y="13144"/>
                    <a:pt x="10975" y="9574"/>
                  </a:cubicBezTo>
                  <a:cubicBezTo>
                    <a:pt x="9941" y="8107"/>
                    <a:pt x="8807" y="6639"/>
                    <a:pt x="7573" y="5305"/>
                  </a:cubicBezTo>
                  <a:cubicBezTo>
                    <a:pt x="6005" y="3637"/>
                    <a:pt x="4137" y="2536"/>
                    <a:pt x="2369" y="1135"/>
                  </a:cubicBezTo>
                  <a:cubicBezTo>
                    <a:pt x="2202" y="1035"/>
                    <a:pt x="2136" y="868"/>
                    <a:pt x="2102" y="735"/>
                  </a:cubicBezTo>
                  <a:cubicBezTo>
                    <a:pt x="802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825750" y="3466250"/>
              <a:ext cx="375300" cy="544500"/>
            </a:xfrm>
            <a:custGeom>
              <a:avLst/>
              <a:gdLst/>
              <a:ahLst/>
              <a:cxnLst/>
              <a:rect l="l" t="t" r="r" b="b"/>
              <a:pathLst>
                <a:path w="15012" h="21780" extrusionOk="0">
                  <a:moveTo>
                    <a:pt x="1" y="1"/>
                  </a:moveTo>
                  <a:cubicBezTo>
                    <a:pt x="1" y="1"/>
                    <a:pt x="6839" y="21049"/>
                    <a:pt x="11342" y="21716"/>
                  </a:cubicBezTo>
                  <a:cubicBezTo>
                    <a:pt x="11608" y="21760"/>
                    <a:pt x="11867" y="21780"/>
                    <a:pt x="12119" y="21780"/>
                  </a:cubicBezTo>
                  <a:cubicBezTo>
                    <a:pt x="13226" y="21780"/>
                    <a:pt x="14196" y="21386"/>
                    <a:pt x="15012" y="20816"/>
                  </a:cubicBezTo>
                  <a:cubicBezTo>
                    <a:pt x="14678" y="16713"/>
                    <a:pt x="13511" y="13144"/>
                    <a:pt x="10975" y="9574"/>
                  </a:cubicBezTo>
                  <a:cubicBezTo>
                    <a:pt x="9941" y="8107"/>
                    <a:pt x="8807" y="6639"/>
                    <a:pt x="7573" y="5305"/>
                  </a:cubicBezTo>
                  <a:cubicBezTo>
                    <a:pt x="6005" y="3637"/>
                    <a:pt x="4137" y="2536"/>
                    <a:pt x="2369" y="1135"/>
                  </a:cubicBezTo>
                  <a:cubicBezTo>
                    <a:pt x="2202" y="1035"/>
                    <a:pt x="2136" y="868"/>
                    <a:pt x="2102" y="735"/>
                  </a:cubicBezTo>
                  <a:cubicBezTo>
                    <a:pt x="802" y="20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898300" y="3492950"/>
              <a:ext cx="384475" cy="434500"/>
            </a:xfrm>
            <a:custGeom>
              <a:avLst/>
              <a:gdLst/>
              <a:ahLst/>
              <a:cxnLst/>
              <a:rect l="l" t="t" r="r" b="b"/>
              <a:pathLst>
                <a:path w="15379" h="17380" extrusionOk="0">
                  <a:moveTo>
                    <a:pt x="1" y="0"/>
                  </a:moveTo>
                  <a:lnTo>
                    <a:pt x="1" y="0"/>
                  </a:lnTo>
                  <a:cubicBezTo>
                    <a:pt x="3937" y="2202"/>
                    <a:pt x="10142" y="7172"/>
                    <a:pt x="14378" y="17379"/>
                  </a:cubicBezTo>
                  <a:cubicBezTo>
                    <a:pt x="15012" y="16412"/>
                    <a:pt x="15379" y="15611"/>
                    <a:pt x="15379" y="15611"/>
                  </a:cubicBezTo>
                  <a:cubicBezTo>
                    <a:pt x="10875" y="6005"/>
                    <a:pt x="3904" y="173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051050" y="3420400"/>
              <a:ext cx="1195025" cy="1357650"/>
            </a:xfrm>
            <a:custGeom>
              <a:avLst/>
              <a:gdLst/>
              <a:ahLst/>
              <a:cxnLst/>
              <a:rect l="l" t="t" r="r" b="b"/>
              <a:pathLst>
                <a:path w="47801" h="54306" extrusionOk="0">
                  <a:moveTo>
                    <a:pt x="23917" y="0"/>
                  </a:moveTo>
                  <a:cubicBezTo>
                    <a:pt x="17112" y="0"/>
                    <a:pt x="11008" y="5604"/>
                    <a:pt x="6672" y="14611"/>
                  </a:cubicBezTo>
                  <a:cubicBezTo>
                    <a:pt x="2535" y="23150"/>
                    <a:pt x="0" y="34758"/>
                    <a:pt x="0" y="47534"/>
                  </a:cubicBezTo>
                  <a:cubicBezTo>
                    <a:pt x="0" y="48101"/>
                    <a:pt x="33" y="48702"/>
                    <a:pt x="33" y="49302"/>
                  </a:cubicBezTo>
                  <a:cubicBezTo>
                    <a:pt x="33" y="49302"/>
                    <a:pt x="2002" y="54306"/>
                    <a:pt x="23917" y="54306"/>
                  </a:cubicBezTo>
                  <a:cubicBezTo>
                    <a:pt x="45799" y="54306"/>
                    <a:pt x="47768" y="49302"/>
                    <a:pt x="47768" y="49302"/>
                  </a:cubicBezTo>
                  <a:cubicBezTo>
                    <a:pt x="47801" y="48702"/>
                    <a:pt x="47801" y="48101"/>
                    <a:pt x="47801" y="47534"/>
                  </a:cubicBezTo>
                  <a:cubicBezTo>
                    <a:pt x="47801" y="21282"/>
                    <a:pt x="37093" y="0"/>
                    <a:pt x="23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583075" y="3472100"/>
              <a:ext cx="130975" cy="120950"/>
            </a:xfrm>
            <a:custGeom>
              <a:avLst/>
              <a:gdLst/>
              <a:ahLst/>
              <a:cxnLst/>
              <a:rect l="l" t="t" r="r" b="b"/>
              <a:pathLst>
                <a:path w="5239" h="4838" extrusionOk="0">
                  <a:moveTo>
                    <a:pt x="301" y="0"/>
                  </a:moveTo>
                  <a:cubicBezTo>
                    <a:pt x="101" y="968"/>
                    <a:pt x="1" y="1802"/>
                    <a:pt x="1" y="2235"/>
                  </a:cubicBezTo>
                  <a:cubicBezTo>
                    <a:pt x="1" y="3670"/>
                    <a:pt x="1168" y="4837"/>
                    <a:pt x="2636" y="4837"/>
                  </a:cubicBezTo>
                  <a:cubicBezTo>
                    <a:pt x="4071" y="4837"/>
                    <a:pt x="5238" y="3670"/>
                    <a:pt x="5238" y="2235"/>
                  </a:cubicBezTo>
                  <a:cubicBezTo>
                    <a:pt x="5238" y="1835"/>
                    <a:pt x="5138" y="1034"/>
                    <a:pt x="4971" y="134"/>
                  </a:cubicBezTo>
                  <a:cubicBezTo>
                    <a:pt x="4404" y="200"/>
                    <a:pt x="3837" y="267"/>
                    <a:pt x="3270" y="267"/>
                  </a:cubicBezTo>
                  <a:cubicBezTo>
                    <a:pt x="2236" y="267"/>
                    <a:pt x="1269" y="167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462175" y="3442900"/>
              <a:ext cx="130950" cy="122625"/>
            </a:xfrm>
            <a:custGeom>
              <a:avLst/>
              <a:gdLst/>
              <a:ahLst/>
              <a:cxnLst/>
              <a:rect l="l" t="t" r="r" b="b"/>
              <a:pathLst>
                <a:path w="5238" h="4905" extrusionOk="0">
                  <a:moveTo>
                    <a:pt x="1401" y="1"/>
                  </a:moveTo>
                  <a:cubicBezTo>
                    <a:pt x="567" y="434"/>
                    <a:pt x="0" y="1302"/>
                    <a:pt x="0" y="2269"/>
                  </a:cubicBezTo>
                  <a:cubicBezTo>
                    <a:pt x="0" y="3737"/>
                    <a:pt x="1168" y="4904"/>
                    <a:pt x="2602" y="4904"/>
                  </a:cubicBezTo>
                  <a:cubicBezTo>
                    <a:pt x="4070" y="4904"/>
                    <a:pt x="5237" y="3737"/>
                    <a:pt x="5237" y="2269"/>
                  </a:cubicBezTo>
                  <a:cubicBezTo>
                    <a:pt x="5237" y="1869"/>
                    <a:pt x="5104" y="1468"/>
                    <a:pt x="4937" y="1135"/>
                  </a:cubicBezTo>
                  <a:cubicBezTo>
                    <a:pt x="3703" y="901"/>
                    <a:pt x="2502" y="50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704850" y="3444575"/>
              <a:ext cx="130100" cy="120950"/>
            </a:xfrm>
            <a:custGeom>
              <a:avLst/>
              <a:gdLst/>
              <a:ahLst/>
              <a:cxnLst/>
              <a:rect l="l" t="t" r="r" b="b"/>
              <a:pathLst>
                <a:path w="5204" h="4838" extrusionOk="0">
                  <a:moveTo>
                    <a:pt x="3936" y="0"/>
                  </a:moveTo>
                  <a:cubicBezTo>
                    <a:pt x="2735" y="601"/>
                    <a:pt x="1501" y="1001"/>
                    <a:pt x="200" y="1201"/>
                  </a:cubicBezTo>
                  <a:cubicBezTo>
                    <a:pt x="67" y="1535"/>
                    <a:pt x="0" y="1868"/>
                    <a:pt x="0" y="2202"/>
                  </a:cubicBezTo>
                  <a:cubicBezTo>
                    <a:pt x="0" y="3670"/>
                    <a:pt x="1168" y="4837"/>
                    <a:pt x="2602" y="4837"/>
                  </a:cubicBezTo>
                  <a:cubicBezTo>
                    <a:pt x="4036" y="4837"/>
                    <a:pt x="5204" y="3670"/>
                    <a:pt x="5204" y="2202"/>
                  </a:cubicBezTo>
                  <a:cubicBezTo>
                    <a:pt x="5204" y="1268"/>
                    <a:pt x="4703" y="434"/>
                    <a:pt x="3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160275" y="2611475"/>
              <a:ext cx="976575" cy="876500"/>
            </a:xfrm>
            <a:custGeom>
              <a:avLst/>
              <a:gdLst/>
              <a:ahLst/>
              <a:cxnLst/>
              <a:rect l="l" t="t" r="r" b="b"/>
              <a:pathLst>
                <a:path w="39063" h="35060" extrusionOk="0">
                  <a:moveTo>
                    <a:pt x="19548" y="1"/>
                  </a:moveTo>
                  <a:cubicBezTo>
                    <a:pt x="8740" y="1"/>
                    <a:pt x="1" y="7840"/>
                    <a:pt x="1" y="17513"/>
                  </a:cubicBezTo>
                  <a:cubicBezTo>
                    <a:pt x="1" y="27220"/>
                    <a:pt x="8740" y="35059"/>
                    <a:pt x="19548" y="35059"/>
                  </a:cubicBezTo>
                  <a:cubicBezTo>
                    <a:pt x="30323" y="35059"/>
                    <a:pt x="39062" y="27220"/>
                    <a:pt x="39062" y="17513"/>
                  </a:cubicBezTo>
                  <a:cubicBezTo>
                    <a:pt x="39062" y="7840"/>
                    <a:pt x="30323" y="1"/>
                    <a:pt x="19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3211896" y="3152374"/>
            <a:ext cx="1102582" cy="1464903"/>
            <a:chOff x="15607975" y="2523925"/>
            <a:chExt cx="2243300" cy="2980475"/>
          </a:xfrm>
        </p:grpSpPr>
        <p:sp>
          <p:nvSpPr>
            <p:cNvPr id="706" name="Google Shape;706;p33"/>
            <p:cNvSpPr/>
            <p:nvPr/>
          </p:nvSpPr>
          <p:spPr>
            <a:xfrm>
              <a:off x="15624675" y="2523925"/>
              <a:ext cx="2210750" cy="2980475"/>
            </a:xfrm>
            <a:custGeom>
              <a:avLst/>
              <a:gdLst/>
              <a:ahLst/>
              <a:cxnLst/>
              <a:rect l="l" t="t" r="r" b="b"/>
              <a:pathLst>
                <a:path w="88430" h="119219" extrusionOk="0">
                  <a:moveTo>
                    <a:pt x="50069" y="0"/>
                  </a:moveTo>
                  <a:cubicBezTo>
                    <a:pt x="47767" y="0"/>
                    <a:pt x="44265" y="300"/>
                    <a:pt x="40596" y="1668"/>
                  </a:cubicBezTo>
                  <a:cubicBezTo>
                    <a:pt x="38327" y="2368"/>
                    <a:pt x="35926" y="3736"/>
                    <a:pt x="33457" y="5738"/>
                  </a:cubicBezTo>
                  <a:cubicBezTo>
                    <a:pt x="31856" y="7072"/>
                    <a:pt x="30955" y="7172"/>
                    <a:pt x="30722" y="7172"/>
                  </a:cubicBezTo>
                  <a:cubicBezTo>
                    <a:pt x="30622" y="7172"/>
                    <a:pt x="30555" y="7139"/>
                    <a:pt x="30522" y="7139"/>
                  </a:cubicBezTo>
                  <a:cubicBezTo>
                    <a:pt x="29955" y="6438"/>
                    <a:pt x="29121" y="6038"/>
                    <a:pt x="28254" y="6038"/>
                  </a:cubicBezTo>
                  <a:cubicBezTo>
                    <a:pt x="27953" y="6038"/>
                    <a:pt x="27686" y="6071"/>
                    <a:pt x="27386" y="6171"/>
                  </a:cubicBezTo>
                  <a:cubicBezTo>
                    <a:pt x="26185" y="6538"/>
                    <a:pt x="25351" y="7639"/>
                    <a:pt x="25318" y="8906"/>
                  </a:cubicBezTo>
                  <a:cubicBezTo>
                    <a:pt x="25318" y="11375"/>
                    <a:pt x="26152" y="15545"/>
                    <a:pt x="29254" y="17479"/>
                  </a:cubicBezTo>
                  <a:cubicBezTo>
                    <a:pt x="29321" y="17679"/>
                    <a:pt x="29388" y="17846"/>
                    <a:pt x="29454" y="18046"/>
                  </a:cubicBezTo>
                  <a:cubicBezTo>
                    <a:pt x="29054" y="19981"/>
                    <a:pt x="28854" y="22016"/>
                    <a:pt x="28854" y="24084"/>
                  </a:cubicBezTo>
                  <a:cubicBezTo>
                    <a:pt x="28854" y="32623"/>
                    <a:pt x="30188" y="38261"/>
                    <a:pt x="33090" y="41863"/>
                  </a:cubicBezTo>
                  <a:cubicBezTo>
                    <a:pt x="34291" y="43364"/>
                    <a:pt x="35892" y="44599"/>
                    <a:pt x="37827" y="45499"/>
                  </a:cubicBezTo>
                  <a:cubicBezTo>
                    <a:pt x="37727" y="45499"/>
                    <a:pt x="37393" y="45533"/>
                    <a:pt x="37393" y="45533"/>
                  </a:cubicBezTo>
                  <a:cubicBezTo>
                    <a:pt x="37160" y="45566"/>
                    <a:pt x="36960" y="45566"/>
                    <a:pt x="36726" y="45599"/>
                  </a:cubicBezTo>
                  <a:lnTo>
                    <a:pt x="36693" y="45599"/>
                  </a:lnTo>
                  <a:cubicBezTo>
                    <a:pt x="36459" y="45633"/>
                    <a:pt x="36226" y="45666"/>
                    <a:pt x="35992" y="45700"/>
                  </a:cubicBezTo>
                  <a:lnTo>
                    <a:pt x="35826" y="45733"/>
                  </a:lnTo>
                  <a:cubicBezTo>
                    <a:pt x="35625" y="45733"/>
                    <a:pt x="35425" y="45766"/>
                    <a:pt x="35259" y="45800"/>
                  </a:cubicBezTo>
                  <a:lnTo>
                    <a:pt x="35058" y="45833"/>
                  </a:lnTo>
                  <a:cubicBezTo>
                    <a:pt x="34825" y="45866"/>
                    <a:pt x="34591" y="45933"/>
                    <a:pt x="34325" y="45966"/>
                  </a:cubicBezTo>
                  <a:lnTo>
                    <a:pt x="34191" y="46000"/>
                  </a:lnTo>
                  <a:cubicBezTo>
                    <a:pt x="33991" y="46033"/>
                    <a:pt x="33791" y="46066"/>
                    <a:pt x="33591" y="46133"/>
                  </a:cubicBezTo>
                  <a:lnTo>
                    <a:pt x="33357" y="46167"/>
                  </a:lnTo>
                  <a:cubicBezTo>
                    <a:pt x="33157" y="46233"/>
                    <a:pt x="32957" y="46267"/>
                    <a:pt x="32723" y="46333"/>
                  </a:cubicBezTo>
                  <a:lnTo>
                    <a:pt x="32590" y="46367"/>
                  </a:lnTo>
                  <a:cubicBezTo>
                    <a:pt x="32323" y="46433"/>
                    <a:pt x="32090" y="46500"/>
                    <a:pt x="31823" y="46600"/>
                  </a:cubicBezTo>
                  <a:lnTo>
                    <a:pt x="31656" y="46667"/>
                  </a:lnTo>
                  <a:cubicBezTo>
                    <a:pt x="31456" y="46700"/>
                    <a:pt x="31256" y="46767"/>
                    <a:pt x="31056" y="46867"/>
                  </a:cubicBezTo>
                  <a:lnTo>
                    <a:pt x="30855" y="46934"/>
                  </a:lnTo>
                  <a:cubicBezTo>
                    <a:pt x="30622" y="47034"/>
                    <a:pt x="30422" y="47101"/>
                    <a:pt x="30222" y="47201"/>
                  </a:cubicBezTo>
                  <a:lnTo>
                    <a:pt x="30088" y="47234"/>
                  </a:lnTo>
                  <a:cubicBezTo>
                    <a:pt x="29855" y="47367"/>
                    <a:pt x="29588" y="47467"/>
                    <a:pt x="29354" y="47601"/>
                  </a:cubicBezTo>
                  <a:lnTo>
                    <a:pt x="29154" y="47701"/>
                  </a:lnTo>
                  <a:cubicBezTo>
                    <a:pt x="28954" y="47801"/>
                    <a:pt x="28787" y="47901"/>
                    <a:pt x="28587" y="48001"/>
                  </a:cubicBezTo>
                  <a:lnTo>
                    <a:pt x="28387" y="48135"/>
                  </a:lnTo>
                  <a:cubicBezTo>
                    <a:pt x="28120" y="48301"/>
                    <a:pt x="27887" y="48435"/>
                    <a:pt x="27686" y="48602"/>
                  </a:cubicBezTo>
                  <a:cubicBezTo>
                    <a:pt x="27386" y="48802"/>
                    <a:pt x="27086" y="49035"/>
                    <a:pt x="26786" y="49269"/>
                  </a:cubicBezTo>
                  <a:cubicBezTo>
                    <a:pt x="26786" y="49269"/>
                    <a:pt x="26752" y="49269"/>
                    <a:pt x="26752" y="49302"/>
                  </a:cubicBezTo>
                  <a:cubicBezTo>
                    <a:pt x="25251" y="50503"/>
                    <a:pt x="23750" y="51904"/>
                    <a:pt x="22349" y="53272"/>
                  </a:cubicBezTo>
                  <a:cubicBezTo>
                    <a:pt x="20715" y="54839"/>
                    <a:pt x="17713" y="57741"/>
                    <a:pt x="16645" y="57808"/>
                  </a:cubicBezTo>
                  <a:cubicBezTo>
                    <a:pt x="15544" y="57808"/>
                    <a:pt x="14544" y="58442"/>
                    <a:pt x="14077" y="59443"/>
                  </a:cubicBezTo>
                  <a:cubicBezTo>
                    <a:pt x="13910" y="59743"/>
                    <a:pt x="12642" y="62445"/>
                    <a:pt x="12542" y="66147"/>
                  </a:cubicBezTo>
                  <a:cubicBezTo>
                    <a:pt x="9040" y="70451"/>
                    <a:pt x="6705" y="74220"/>
                    <a:pt x="5537" y="77355"/>
                  </a:cubicBezTo>
                  <a:cubicBezTo>
                    <a:pt x="4503" y="77822"/>
                    <a:pt x="3469" y="78523"/>
                    <a:pt x="2368" y="79457"/>
                  </a:cubicBezTo>
                  <a:cubicBezTo>
                    <a:pt x="1234" y="80424"/>
                    <a:pt x="0" y="82326"/>
                    <a:pt x="500" y="85762"/>
                  </a:cubicBezTo>
                  <a:cubicBezTo>
                    <a:pt x="1801" y="94868"/>
                    <a:pt x="14510" y="110813"/>
                    <a:pt x="23950" y="115149"/>
                  </a:cubicBezTo>
                  <a:cubicBezTo>
                    <a:pt x="29488" y="117684"/>
                    <a:pt x="37227" y="119219"/>
                    <a:pt x="44665" y="119219"/>
                  </a:cubicBezTo>
                  <a:cubicBezTo>
                    <a:pt x="50903" y="119219"/>
                    <a:pt x="59976" y="118151"/>
                    <a:pt x="67682" y="113214"/>
                  </a:cubicBezTo>
                  <a:cubicBezTo>
                    <a:pt x="77355" y="106977"/>
                    <a:pt x="86195" y="95102"/>
                    <a:pt x="87796" y="86195"/>
                  </a:cubicBezTo>
                  <a:cubicBezTo>
                    <a:pt x="88430" y="82593"/>
                    <a:pt x="87896" y="79557"/>
                    <a:pt x="86262" y="77322"/>
                  </a:cubicBezTo>
                  <a:cubicBezTo>
                    <a:pt x="85361" y="76121"/>
                    <a:pt x="83993" y="75387"/>
                    <a:pt x="82392" y="75254"/>
                  </a:cubicBezTo>
                  <a:cubicBezTo>
                    <a:pt x="81825" y="74053"/>
                    <a:pt x="81225" y="72786"/>
                    <a:pt x="80524" y="71485"/>
                  </a:cubicBezTo>
                  <a:cubicBezTo>
                    <a:pt x="80891" y="68949"/>
                    <a:pt x="80624" y="67048"/>
                    <a:pt x="80558" y="66815"/>
                  </a:cubicBezTo>
                  <a:cubicBezTo>
                    <a:pt x="80391" y="65714"/>
                    <a:pt x="79657" y="64847"/>
                    <a:pt x="78623" y="64480"/>
                  </a:cubicBezTo>
                  <a:cubicBezTo>
                    <a:pt x="77622" y="64113"/>
                    <a:pt x="75587" y="60443"/>
                    <a:pt x="74487" y="58509"/>
                  </a:cubicBezTo>
                  <a:cubicBezTo>
                    <a:pt x="73919" y="57441"/>
                    <a:pt x="73319" y="56374"/>
                    <a:pt x="72719" y="55340"/>
                  </a:cubicBezTo>
                  <a:cubicBezTo>
                    <a:pt x="72719" y="55340"/>
                    <a:pt x="72685" y="55340"/>
                    <a:pt x="72685" y="55306"/>
                  </a:cubicBezTo>
                  <a:cubicBezTo>
                    <a:pt x="72552" y="55106"/>
                    <a:pt x="72418" y="54873"/>
                    <a:pt x="72285" y="54639"/>
                  </a:cubicBezTo>
                  <a:lnTo>
                    <a:pt x="72218" y="54573"/>
                  </a:lnTo>
                  <a:cubicBezTo>
                    <a:pt x="72085" y="54339"/>
                    <a:pt x="71951" y="54106"/>
                    <a:pt x="71785" y="53872"/>
                  </a:cubicBezTo>
                  <a:cubicBezTo>
                    <a:pt x="71785" y="53872"/>
                    <a:pt x="71751" y="53839"/>
                    <a:pt x="71751" y="53839"/>
                  </a:cubicBezTo>
                  <a:cubicBezTo>
                    <a:pt x="71618" y="53639"/>
                    <a:pt x="71484" y="53438"/>
                    <a:pt x="71318" y="53205"/>
                  </a:cubicBezTo>
                  <a:lnTo>
                    <a:pt x="71251" y="53071"/>
                  </a:lnTo>
                  <a:cubicBezTo>
                    <a:pt x="71084" y="52871"/>
                    <a:pt x="70951" y="52671"/>
                    <a:pt x="70784" y="52471"/>
                  </a:cubicBezTo>
                  <a:cubicBezTo>
                    <a:pt x="70784" y="52471"/>
                    <a:pt x="70784" y="52438"/>
                    <a:pt x="70751" y="52438"/>
                  </a:cubicBezTo>
                  <a:cubicBezTo>
                    <a:pt x="70617" y="52238"/>
                    <a:pt x="70484" y="52071"/>
                    <a:pt x="70317" y="51904"/>
                  </a:cubicBezTo>
                  <a:cubicBezTo>
                    <a:pt x="70284" y="51837"/>
                    <a:pt x="70217" y="51771"/>
                    <a:pt x="70150" y="51704"/>
                  </a:cubicBezTo>
                  <a:cubicBezTo>
                    <a:pt x="70050" y="51604"/>
                    <a:pt x="69950" y="51504"/>
                    <a:pt x="69850" y="51370"/>
                  </a:cubicBezTo>
                  <a:cubicBezTo>
                    <a:pt x="69817" y="51337"/>
                    <a:pt x="69750" y="51270"/>
                    <a:pt x="69650" y="51203"/>
                  </a:cubicBezTo>
                  <a:lnTo>
                    <a:pt x="69616" y="51170"/>
                  </a:lnTo>
                  <a:cubicBezTo>
                    <a:pt x="69550" y="51070"/>
                    <a:pt x="69450" y="51003"/>
                    <a:pt x="69383" y="50903"/>
                  </a:cubicBezTo>
                  <a:cubicBezTo>
                    <a:pt x="69316" y="50870"/>
                    <a:pt x="69249" y="50803"/>
                    <a:pt x="69183" y="50736"/>
                  </a:cubicBezTo>
                  <a:lnTo>
                    <a:pt x="69116" y="50703"/>
                  </a:lnTo>
                  <a:cubicBezTo>
                    <a:pt x="69049" y="50636"/>
                    <a:pt x="68949" y="50536"/>
                    <a:pt x="68883" y="50470"/>
                  </a:cubicBezTo>
                  <a:cubicBezTo>
                    <a:pt x="68816" y="50436"/>
                    <a:pt x="68749" y="50370"/>
                    <a:pt x="68682" y="50336"/>
                  </a:cubicBezTo>
                  <a:lnTo>
                    <a:pt x="68582" y="50236"/>
                  </a:lnTo>
                  <a:cubicBezTo>
                    <a:pt x="68482" y="50203"/>
                    <a:pt x="68416" y="50136"/>
                    <a:pt x="68349" y="50069"/>
                  </a:cubicBezTo>
                  <a:cubicBezTo>
                    <a:pt x="68282" y="50036"/>
                    <a:pt x="68215" y="49969"/>
                    <a:pt x="68115" y="49936"/>
                  </a:cubicBezTo>
                  <a:lnTo>
                    <a:pt x="68049" y="49869"/>
                  </a:lnTo>
                  <a:cubicBezTo>
                    <a:pt x="67982" y="49802"/>
                    <a:pt x="67915" y="49769"/>
                    <a:pt x="67815" y="49702"/>
                  </a:cubicBezTo>
                  <a:cubicBezTo>
                    <a:pt x="67748" y="49669"/>
                    <a:pt x="67682" y="49602"/>
                    <a:pt x="67582" y="49569"/>
                  </a:cubicBezTo>
                  <a:cubicBezTo>
                    <a:pt x="67582" y="49569"/>
                    <a:pt x="67348" y="49402"/>
                    <a:pt x="67315" y="49369"/>
                  </a:cubicBezTo>
                  <a:cubicBezTo>
                    <a:pt x="67215" y="49302"/>
                    <a:pt x="67115" y="49269"/>
                    <a:pt x="67015" y="49202"/>
                  </a:cubicBezTo>
                  <a:cubicBezTo>
                    <a:pt x="67015" y="49202"/>
                    <a:pt x="66814" y="49102"/>
                    <a:pt x="66781" y="49069"/>
                  </a:cubicBezTo>
                  <a:cubicBezTo>
                    <a:pt x="66648" y="49002"/>
                    <a:pt x="66548" y="48935"/>
                    <a:pt x="66414" y="48868"/>
                  </a:cubicBezTo>
                  <a:lnTo>
                    <a:pt x="66214" y="48768"/>
                  </a:lnTo>
                  <a:cubicBezTo>
                    <a:pt x="66114" y="48735"/>
                    <a:pt x="66014" y="48668"/>
                    <a:pt x="65914" y="48602"/>
                  </a:cubicBezTo>
                  <a:cubicBezTo>
                    <a:pt x="69416" y="47401"/>
                    <a:pt x="72518" y="44999"/>
                    <a:pt x="74987" y="41530"/>
                  </a:cubicBezTo>
                  <a:cubicBezTo>
                    <a:pt x="75587" y="40663"/>
                    <a:pt x="76121" y="39829"/>
                    <a:pt x="76555" y="39028"/>
                  </a:cubicBezTo>
                  <a:cubicBezTo>
                    <a:pt x="77322" y="38928"/>
                    <a:pt x="78022" y="38494"/>
                    <a:pt x="78489" y="37827"/>
                  </a:cubicBezTo>
                  <a:cubicBezTo>
                    <a:pt x="81625" y="33224"/>
                    <a:pt x="80858" y="26653"/>
                    <a:pt x="79957" y="22683"/>
                  </a:cubicBezTo>
                  <a:cubicBezTo>
                    <a:pt x="80224" y="22149"/>
                    <a:pt x="80324" y="21582"/>
                    <a:pt x="80224" y="20982"/>
                  </a:cubicBezTo>
                  <a:cubicBezTo>
                    <a:pt x="80057" y="19814"/>
                    <a:pt x="79824" y="18814"/>
                    <a:pt x="79490" y="17880"/>
                  </a:cubicBezTo>
                  <a:cubicBezTo>
                    <a:pt x="80224" y="17079"/>
                    <a:pt x="80457" y="15945"/>
                    <a:pt x="80057" y="14911"/>
                  </a:cubicBezTo>
                  <a:cubicBezTo>
                    <a:pt x="78890" y="11809"/>
                    <a:pt x="76555" y="9774"/>
                    <a:pt x="74353" y="8473"/>
                  </a:cubicBezTo>
                  <a:cubicBezTo>
                    <a:pt x="74353" y="8473"/>
                    <a:pt x="74353" y="8439"/>
                    <a:pt x="74353" y="8406"/>
                  </a:cubicBezTo>
                  <a:cubicBezTo>
                    <a:pt x="74687" y="7372"/>
                    <a:pt x="74420" y="6238"/>
                    <a:pt x="73653" y="5471"/>
                  </a:cubicBezTo>
                  <a:cubicBezTo>
                    <a:pt x="73119" y="4904"/>
                    <a:pt x="72352" y="4603"/>
                    <a:pt x="71584" y="4603"/>
                  </a:cubicBezTo>
                  <a:cubicBezTo>
                    <a:pt x="71284" y="4603"/>
                    <a:pt x="71017" y="4637"/>
                    <a:pt x="70717" y="4737"/>
                  </a:cubicBezTo>
                  <a:cubicBezTo>
                    <a:pt x="70550" y="4770"/>
                    <a:pt x="70384" y="4804"/>
                    <a:pt x="70150" y="4804"/>
                  </a:cubicBezTo>
                  <a:cubicBezTo>
                    <a:pt x="68782" y="4804"/>
                    <a:pt x="66714" y="3970"/>
                    <a:pt x="64479" y="3069"/>
                  </a:cubicBezTo>
                  <a:cubicBezTo>
                    <a:pt x="62912" y="2435"/>
                    <a:pt x="61110" y="1701"/>
                    <a:pt x="59209" y="1134"/>
                  </a:cubicBezTo>
                  <a:cubicBezTo>
                    <a:pt x="58108" y="767"/>
                    <a:pt x="56941" y="500"/>
                    <a:pt x="55773" y="300"/>
                  </a:cubicBezTo>
                  <a:cubicBezTo>
                    <a:pt x="55039" y="167"/>
                    <a:pt x="54339" y="100"/>
                    <a:pt x="53638" y="33"/>
                  </a:cubicBezTo>
                  <a:lnTo>
                    <a:pt x="51737" y="33"/>
                  </a:lnTo>
                  <a:cubicBezTo>
                    <a:pt x="51170" y="0"/>
                    <a:pt x="50603" y="0"/>
                    <a:pt x="50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15607975" y="4477400"/>
              <a:ext cx="2235800" cy="953825"/>
            </a:xfrm>
            <a:custGeom>
              <a:avLst/>
              <a:gdLst/>
              <a:ahLst/>
              <a:cxnLst/>
              <a:rect l="l" t="t" r="r" b="b"/>
              <a:pathLst>
                <a:path w="89432" h="38153" extrusionOk="0">
                  <a:moveTo>
                    <a:pt x="82467" y="1"/>
                  </a:moveTo>
                  <a:cubicBezTo>
                    <a:pt x="74459" y="1"/>
                    <a:pt x="52331" y="22925"/>
                    <a:pt x="51971" y="23434"/>
                  </a:cubicBezTo>
                  <a:cubicBezTo>
                    <a:pt x="51839" y="23639"/>
                    <a:pt x="50951" y="23704"/>
                    <a:pt x="49872" y="23704"/>
                  </a:cubicBezTo>
                  <a:cubicBezTo>
                    <a:pt x="47967" y="23704"/>
                    <a:pt x="45467" y="23501"/>
                    <a:pt x="45467" y="23501"/>
                  </a:cubicBezTo>
                  <a:cubicBezTo>
                    <a:pt x="45467" y="23501"/>
                    <a:pt x="30489" y="17596"/>
                    <a:pt x="21650" y="9691"/>
                  </a:cubicBezTo>
                  <a:cubicBezTo>
                    <a:pt x="15704" y="4353"/>
                    <a:pt x="12435" y="1449"/>
                    <a:pt x="9409" y="1449"/>
                  </a:cubicBezTo>
                  <a:cubicBezTo>
                    <a:pt x="7953" y="1449"/>
                    <a:pt x="6553" y="2122"/>
                    <a:pt x="4938" y="3520"/>
                  </a:cubicBezTo>
                  <a:cubicBezTo>
                    <a:pt x="1" y="7823"/>
                    <a:pt x="15045" y="29371"/>
                    <a:pt x="25853" y="34342"/>
                  </a:cubicBezTo>
                  <a:cubicBezTo>
                    <a:pt x="30699" y="36572"/>
                    <a:pt x="37862" y="38153"/>
                    <a:pt x="45374" y="38153"/>
                  </a:cubicBezTo>
                  <a:cubicBezTo>
                    <a:pt x="52805" y="38153"/>
                    <a:pt x="60577" y="36605"/>
                    <a:pt x="66782" y="32607"/>
                  </a:cubicBezTo>
                  <a:cubicBezTo>
                    <a:pt x="79257" y="24601"/>
                    <a:pt x="89431" y="7389"/>
                    <a:pt x="84595" y="951"/>
                  </a:cubicBezTo>
                  <a:cubicBezTo>
                    <a:pt x="84102" y="295"/>
                    <a:pt x="83375" y="1"/>
                    <a:pt x="82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15662200" y="4035825"/>
              <a:ext cx="703850" cy="648000"/>
            </a:xfrm>
            <a:custGeom>
              <a:avLst/>
              <a:gdLst/>
              <a:ahLst/>
              <a:cxnLst/>
              <a:rect l="l" t="t" r="r" b="b"/>
              <a:pathLst>
                <a:path w="28154" h="25920" extrusionOk="0">
                  <a:moveTo>
                    <a:pt x="20114" y="1"/>
                  </a:moveTo>
                  <a:cubicBezTo>
                    <a:pt x="20114" y="1"/>
                    <a:pt x="0" y="19448"/>
                    <a:pt x="8006" y="24952"/>
                  </a:cubicBezTo>
                  <a:cubicBezTo>
                    <a:pt x="8979" y="25624"/>
                    <a:pt x="10016" y="25919"/>
                    <a:pt x="11085" y="25919"/>
                  </a:cubicBezTo>
                  <a:cubicBezTo>
                    <a:pt x="18771" y="25919"/>
                    <a:pt x="28154" y="10675"/>
                    <a:pt x="28154" y="10675"/>
                  </a:cubicBezTo>
                  <a:lnTo>
                    <a:pt x="20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16037450" y="4035825"/>
              <a:ext cx="328600" cy="483700"/>
            </a:xfrm>
            <a:custGeom>
              <a:avLst/>
              <a:gdLst/>
              <a:ahLst/>
              <a:cxnLst/>
              <a:rect l="l" t="t" r="r" b="b"/>
              <a:pathLst>
                <a:path w="13144" h="19348" extrusionOk="0">
                  <a:moveTo>
                    <a:pt x="5104" y="1"/>
                  </a:moveTo>
                  <a:cubicBezTo>
                    <a:pt x="5104" y="1"/>
                    <a:pt x="2769" y="2269"/>
                    <a:pt x="1" y="5471"/>
                  </a:cubicBezTo>
                  <a:cubicBezTo>
                    <a:pt x="935" y="10909"/>
                    <a:pt x="3337" y="15579"/>
                    <a:pt x="6539" y="19348"/>
                  </a:cubicBezTo>
                  <a:cubicBezTo>
                    <a:pt x="10342" y="15212"/>
                    <a:pt x="13144" y="10675"/>
                    <a:pt x="13144" y="10675"/>
                  </a:cubicBezTo>
                  <a:lnTo>
                    <a:pt x="5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6418575" y="2633150"/>
              <a:ext cx="926500" cy="1005750"/>
            </a:xfrm>
            <a:custGeom>
              <a:avLst/>
              <a:gdLst/>
              <a:ahLst/>
              <a:cxnLst/>
              <a:rect l="l" t="t" r="r" b="b"/>
              <a:pathLst>
                <a:path w="37060" h="40230" extrusionOk="0">
                  <a:moveTo>
                    <a:pt x="17279" y="1"/>
                  </a:moveTo>
                  <a:cubicBezTo>
                    <a:pt x="6371" y="1"/>
                    <a:pt x="0" y="8607"/>
                    <a:pt x="0" y="19715"/>
                  </a:cubicBezTo>
                  <a:cubicBezTo>
                    <a:pt x="0" y="25319"/>
                    <a:pt x="567" y="31890"/>
                    <a:pt x="3603" y="35660"/>
                  </a:cubicBezTo>
                  <a:cubicBezTo>
                    <a:pt x="6538" y="39329"/>
                    <a:pt x="11875" y="40230"/>
                    <a:pt x="17279" y="40230"/>
                  </a:cubicBezTo>
                  <a:cubicBezTo>
                    <a:pt x="28187" y="40230"/>
                    <a:pt x="37060" y="31223"/>
                    <a:pt x="37060" y="20115"/>
                  </a:cubicBezTo>
                  <a:cubicBezTo>
                    <a:pt x="37060" y="9007"/>
                    <a:pt x="28187" y="1"/>
                    <a:pt x="1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16294300" y="2596625"/>
              <a:ext cx="674675" cy="496900"/>
            </a:xfrm>
            <a:custGeom>
              <a:avLst/>
              <a:gdLst/>
              <a:ahLst/>
              <a:cxnLst/>
              <a:rect l="l" t="t" r="r" b="b"/>
              <a:pathLst>
                <a:path w="26987" h="19876" extrusionOk="0">
                  <a:moveTo>
                    <a:pt x="23285" y="0"/>
                  </a:moveTo>
                  <a:cubicBezTo>
                    <a:pt x="19393" y="0"/>
                    <a:pt x="13139" y="886"/>
                    <a:pt x="8040" y="5732"/>
                  </a:cubicBezTo>
                  <a:cubicBezTo>
                    <a:pt x="1" y="13370"/>
                    <a:pt x="10308" y="19875"/>
                    <a:pt x="10308" y="19875"/>
                  </a:cubicBezTo>
                  <a:lnTo>
                    <a:pt x="26987" y="294"/>
                  </a:lnTo>
                  <a:cubicBezTo>
                    <a:pt x="26987" y="294"/>
                    <a:pt x="25528" y="0"/>
                    <a:pt x="23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15900700" y="3731850"/>
              <a:ext cx="782250" cy="768500"/>
            </a:xfrm>
            <a:custGeom>
              <a:avLst/>
              <a:gdLst/>
              <a:ahLst/>
              <a:cxnLst/>
              <a:rect l="l" t="t" r="r" b="b"/>
              <a:pathLst>
                <a:path w="31290" h="30740" extrusionOk="0">
                  <a:moveTo>
                    <a:pt x="29559" y="1"/>
                  </a:moveTo>
                  <a:cubicBezTo>
                    <a:pt x="26850" y="1"/>
                    <a:pt x="21582" y="328"/>
                    <a:pt x="18347" y="2653"/>
                  </a:cubicBezTo>
                  <a:cubicBezTo>
                    <a:pt x="13810" y="5889"/>
                    <a:pt x="9107" y="12327"/>
                    <a:pt x="5638" y="12393"/>
                  </a:cubicBezTo>
                  <a:cubicBezTo>
                    <a:pt x="5638" y="12393"/>
                    <a:pt x="0" y="23935"/>
                    <a:pt x="12676" y="30740"/>
                  </a:cubicBezTo>
                  <a:lnTo>
                    <a:pt x="24418" y="14395"/>
                  </a:lnTo>
                  <a:lnTo>
                    <a:pt x="31289" y="51"/>
                  </a:lnTo>
                  <a:cubicBezTo>
                    <a:pt x="31289" y="51"/>
                    <a:pt x="30621" y="1"/>
                    <a:pt x="29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17202450" y="4176775"/>
              <a:ext cx="648825" cy="629475"/>
            </a:xfrm>
            <a:custGeom>
              <a:avLst/>
              <a:gdLst/>
              <a:ahLst/>
              <a:cxnLst/>
              <a:rect l="l" t="t" r="r" b="b"/>
              <a:pathLst>
                <a:path w="25953" h="25179" extrusionOk="0">
                  <a:moveTo>
                    <a:pt x="10842" y="0"/>
                  </a:moveTo>
                  <a:lnTo>
                    <a:pt x="1" y="6605"/>
                  </a:lnTo>
                  <a:cubicBezTo>
                    <a:pt x="1" y="6605"/>
                    <a:pt x="6322" y="25178"/>
                    <a:pt x="15076" y="25178"/>
                  </a:cubicBezTo>
                  <a:cubicBezTo>
                    <a:pt x="15537" y="25178"/>
                    <a:pt x="16005" y="25127"/>
                    <a:pt x="16479" y="25018"/>
                  </a:cubicBezTo>
                  <a:cubicBezTo>
                    <a:pt x="25953" y="22816"/>
                    <a:pt x="10842" y="0"/>
                    <a:pt x="10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17058175" y="3757300"/>
              <a:ext cx="558775" cy="834775"/>
            </a:xfrm>
            <a:custGeom>
              <a:avLst/>
              <a:gdLst/>
              <a:ahLst/>
              <a:cxnLst/>
              <a:rect l="l" t="t" r="r" b="b"/>
              <a:pathLst>
                <a:path w="22351" h="33391" extrusionOk="0">
                  <a:moveTo>
                    <a:pt x="1" y="0"/>
                  </a:moveTo>
                  <a:lnTo>
                    <a:pt x="1802" y="14311"/>
                  </a:lnTo>
                  <a:lnTo>
                    <a:pt x="8207" y="33391"/>
                  </a:lnTo>
                  <a:cubicBezTo>
                    <a:pt x="22350" y="30622"/>
                    <a:pt x="20349" y="17913"/>
                    <a:pt x="20349" y="17913"/>
                  </a:cubicBezTo>
                  <a:cubicBezTo>
                    <a:pt x="17080" y="16846"/>
                    <a:pt x="14478" y="9274"/>
                    <a:pt x="11109" y="4871"/>
                  </a:cubicBezTo>
                  <a:cubicBezTo>
                    <a:pt x="7740" y="46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6662075" y="3528800"/>
              <a:ext cx="402800" cy="361300"/>
            </a:xfrm>
            <a:custGeom>
              <a:avLst/>
              <a:gdLst/>
              <a:ahLst/>
              <a:cxnLst/>
              <a:rect l="l" t="t" r="r" b="b"/>
              <a:pathLst>
                <a:path w="16112" h="14452" extrusionOk="0">
                  <a:moveTo>
                    <a:pt x="2636" y="1"/>
                  </a:moveTo>
                  <a:lnTo>
                    <a:pt x="0" y="11842"/>
                  </a:lnTo>
                  <a:cubicBezTo>
                    <a:pt x="0" y="11842"/>
                    <a:pt x="4433" y="14452"/>
                    <a:pt x="9207" y="14452"/>
                  </a:cubicBezTo>
                  <a:cubicBezTo>
                    <a:pt x="11594" y="14452"/>
                    <a:pt x="14066" y="13799"/>
                    <a:pt x="16112" y="11842"/>
                  </a:cubicBezTo>
                  <a:lnTo>
                    <a:pt x="15111" y="2002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6441075" y="2597400"/>
              <a:ext cx="1018250" cy="1046675"/>
            </a:xfrm>
            <a:custGeom>
              <a:avLst/>
              <a:gdLst/>
              <a:ahLst/>
              <a:cxnLst/>
              <a:rect l="l" t="t" r="r" b="b"/>
              <a:pathLst>
                <a:path w="40730" h="41867" extrusionOk="0">
                  <a:moveTo>
                    <a:pt x="19715" y="1"/>
                  </a:moveTo>
                  <a:cubicBezTo>
                    <a:pt x="17512" y="1"/>
                    <a:pt x="15247" y="382"/>
                    <a:pt x="12977" y="1197"/>
                  </a:cubicBezTo>
                  <a:cubicBezTo>
                    <a:pt x="12977" y="1197"/>
                    <a:pt x="1" y="7135"/>
                    <a:pt x="5238" y="22746"/>
                  </a:cubicBezTo>
                  <a:cubicBezTo>
                    <a:pt x="10082" y="37278"/>
                    <a:pt x="14030" y="41867"/>
                    <a:pt x="23108" y="41867"/>
                  </a:cubicBezTo>
                  <a:cubicBezTo>
                    <a:pt x="23783" y="41867"/>
                    <a:pt x="24485" y="41842"/>
                    <a:pt x="25219" y="41793"/>
                  </a:cubicBezTo>
                  <a:cubicBezTo>
                    <a:pt x="25219" y="41793"/>
                    <a:pt x="40730" y="38557"/>
                    <a:pt x="40630" y="22946"/>
                  </a:cubicBezTo>
                  <a:cubicBezTo>
                    <a:pt x="40518" y="9923"/>
                    <a:pt x="30941" y="1"/>
                    <a:pt x="19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6511125" y="3076275"/>
              <a:ext cx="264375" cy="299300"/>
            </a:xfrm>
            <a:custGeom>
              <a:avLst/>
              <a:gdLst/>
              <a:ahLst/>
              <a:cxnLst/>
              <a:rect l="l" t="t" r="r" b="b"/>
              <a:pathLst>
                <a:path w="10575" h="11972" extrusionOk="0">
                  <a:moveTo>
                    <a:pt x="6194" y="0"/>
                  </a:moveTo>
                  <a:cubicBezTo>
                    <a:pt x="4538" y="0"/>
                    <a:pt x="2822" y="1068"/>
                    <a:pt x="1902" y="2857"/>
                  </a:cubicBezTo>
                  <a:cubicBezTo>
                    <a:pt x="701" y="5259"/>
                    <a:pt x="1" y="10763"/>
                    <a:pt x="2069" y="11797"/>
                  </a:cubicBezTo>
                  <a:cubicBezTo>
                    <a:pt x="2304" y="11917"/>
                    <a:pt x="2566" y="11971"/>
                    <a:pt x="2847" y="11971"/>
                  </a:cubicBezTo>
                  <a:cubicBezTo>
                    <a:pt x="4999" y="11971"/>
                    <a:pt x="8282" y="8755"/>
                    <a:pt x="9374" y="6660"/>
                  </a:cubicBezTo>
                  <a:cubicBezTo>
                    <a:pt x="10575" y="4258"/>
                    <a:pt x="9908" y="1456"/>
                    <a:pt x="7840" y="389"/>
                  </a:cubicBezTo>
                  <a:cubicBezTo>
                    <a:pt x="7321" y="125"/>
                    <a:pt x="6761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6090000" y="3729150"/>
              <a:ext cx="1290950" cy="1482175"/>
            </a:xfrm>
            <a:custGeom>
              <a:avLst/>
              <a:gdLst/>
              <a:ahLst/>
              <a:cxnLst/>
              <a:rect l="l" t="t" r="r" b="b"/>
              <a:pathLst>
                <a:path w="51638" h="59287" extrusionOk="0">
                  <a:moveTo>
                    <a:pt x="27768" y="1"/>
                  </a:moveTo>
                  <a:cubicBezTo>
                    <a:pt x="24281" y="1"/>
                    <a:pt x="20388" y="334"/>
                    <a:pt x="16212" y="1227"/>
                  </a:cubicBezTo>
                  <a:cubicBezTo>
                    <a:pt x="16212" y="1227"/>
                    <a:pt x="5071" y="40588"/>
                    <a:pt x="0" y="47760"/>
                  </a:cubicBezTo>
                  <a:cubicBezTo>
                    <a:pt x="0" y="47760"/>
                    <a:pt x="3369" y="55332"/>
                    <a:pt x="24651" y="59035"/>
                  </a:cubicBezTo>
                  <a:cubicBezTo>
                    <a:pt x="25635" y="59207"/>
                    <a:pt x="26735" y="59287"/>
                    <a:pt x="27912" y="59287"/>
                  </a:cubicBezTo>
                  <a:cubicBezTo>
                    <a:pt x="34917" y="59287"/>
                    <a:pt x="44637" y="56468"/>
                    <a:pt x="48635" y="53697"/>
                  </a:cubicBezTo>
                  <a:cubicBezTo>
                    <a:pt x="48635" y="53697"/>
                    <a:pt x="51637" y="19440"/>
                    <a:pt x="44866" y="2928"/>
                  </a:cubicBezTo>
                  <a:cubicBezTo>
                    <a:pt x="44866" y="2928"/>
                    <a:pt x="38098" y="1"/>
                    <a:pt x="2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6090000" y="4504500"/>
              <a:ext cx="1232575" cy="706825"/>
            </a:xfrm>
            <a:custGeom>
              <a:avLst/>
              <a:gdLst/>
              <a:ahLst/>
              <a:cxnLst/>
              <a:rect l="l" t="t" r="r" b="b"/>
              <a:pathLst>
                <a:path w="49303" h="28273" extrusionOk="0">
                  <a:moveTo>
                    <a:pt x="6972" y="0"/>
                  </a:moveTo>
                  <a:cubicBezTo>
                    <a:pt x="4403" y="7539"/>
                    <a:pt x="1835" y="14211"/>
                    <a:pt x="0" y="16746"/>
                  </a:cubicBezTo>
                  <a:cubicBezTo>
                    <a:pt x="0" y="16746"/>
                    <a:pt x="3369" y="24318"/>
                    <a:pt x="24651" y="28021"/>
                  </a:cubicBezTo>
                  <a:cubicBezTo>
                    <a:pt x="25635" y="28193"/>
                    <a:pt x="26735" y="28273"/>
                    <a:pt x="27912" y="28273"/>
                  </a:cubicBezTo>
                  <a:cubicBezTo>
                    <a:pt x="34917" y="28273"/>
                    <a:pt x="44637" y="25454"/>
                    <a:pt x="48635" y="22683"/>
                  </a:cubicBezTo>
                  <a:cubicBezTo>
                    <a:pt x="48635" y="22683"/>
                    <a:pt x="49235" y="15979"/>
                    <a:pt x="49302" y="7106"/>
                  </a:cubicBezTo>
                  <a:lnTo>
                    <a:pt x="49302" y="7106"/>
                  </a:lnTo>
                  <a:cubicBezTo>
                    <a:pt x="45623" y="15450"/>
                    <a:pt x="37384" y="19142"/>
                    <a:pt x="29139" y="19142"/>
                  </a:cubicBezTo>
                  <a:cubicBezTo>
                    <a:pt x="17575" y="19142"/>
                    <a:pt x="5998" y="11879"/>
                    <a:pt x="6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6328825" y="2625200"/>
              <a:ext cx="488375" cy="287850"/>
            </a:xfrm>
            <a:custGeom>
              <a:avLst/>
              <a:gdLst/>
              <a:ahLst/>
              <a:cxnLst/>
              <a:rect l="l" t="t" r="r" b="b"/>
              <a:pathLst>
                <a:path w="19535" h="11514" extrusionOk="0">
                  <a:moveTo>
                    <a:pt x="15827" y="1"/>
                  </a:moveTo>
                  <a:cubicBezTo>
                    <a:pt x="13802" y="1"/>
                    <a:pt x="10923" y="858"/>
                    <a:pt x="7126" y="3955"/>
                  </a:cubicBezTo>
                  <a:cubicBezTo>
                    <a:pt x="5193" y="5546"/>
                    <a:pt x="3691" y="6028"/>
                    <a:pt x="2579" y="6028"/>
                  </a:cubicBezTo>
                  <a:cubicBezTo>
                    <a:pt x="871" y="6028"/>
                    <a:pt x="88" y="4889"/>
                    <a:pt x="88" y="4889"/>
                  </a:cubicBezTo>
                  <a:lnTo>
                    <a:pt x="88" y="4889"/>
                  </a:lnTo>
                  <a:cubicBezTo>
                    <a:pt x="88" y="4890"/>
                    <a:pt x="0" y="11513"/>
                    <a:pt x="4817" y="11513"/>
                  </a:cubicBezTo>
                  <a:cubicBezTo>
                    <a:pt x="6646" y="11513"/>
                    <a:pt x="9181" y="10559"/>
                    <a:pt x="12697" y="7924"/>
                  </a:cubicBezTo>
                  <a:lnTo>
                    <a:pt x="19535" y="1320"/>
                  </a:lnTo>
                  <a:cubicBezTo>
                    <a:pt x="19535" y="1320"/>
                    <a:pt x="18338" y="1"/>
                    <a:pt x="15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7169100" y="3778150"/>
              <a:ext cx="211000" cy="166800"/>
            </a:xfrm>
            <a:custGeom>
              <a:avLst/>
              <a:gdLst/>
              <a:ahLst/>
              <a:cxnLst/>
              <a:rect l="l" t="t" r="r" b="b"/>
              <a:pathLst>
                <a:path w="8440" h="6672" extrusionOk="0">
                  <a:moveTo>
                    <a:pt x="0" y="0"/>
                  </a:moveTo>
                  <a:cubicBezTo>
                    <a:pt x="668" y="4003"/>
                    <a:pt x="4237" y="5905"/>
                    <a:pt x="8440" y="6672"/>
                  </a:cubicBezTo>
                  <a:cubicBezTo>
                    <a:pt x="7873" y="5738"/>
                    <a:pt x="7272" y="4837"/>
                    <a:pt x="6672" y="4037"/>
                  </a:cubicBezTo>
                  <a:cubicBezTo>
                    <a:pt x="5037" y="1868"/>
                    <a:pt x="2335" y="66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6318500" y="3732275"/>
              <a:ext cx="316850" cy="105575"/>
            </a:xfrm>
            <a:custGeom>
              <a:avLst/>
              <a:gdLst/>
              <a:ahLst/>
              <a:cxnLst/>
              <a:rect l="l" t="t" r="r" b="b"/>
              <a:pathLst>
                <a:path w="12674" h="4223" extrusionOk="0">
                  <a:moveTo>
                    <a:pt x="12376" y="1"/>
                  </a:moveTo>
                  <a:lnTo>
                    <a:pt x="12376" y="1"/>
                  </a:lnTo>
                  <a:cubicBezTo>
                    <a:pt x="9574" y="34"/>
                    <a:pt x="4704" y="434"/>
                    <a:pt x="1635" y="2636"/>
                  </a:cubicBezTo>
                  <a:cubicBezTo>
                    <a:pt x="1101" y="3003"/>
                    <a:pt x="534" y="3437"/>
                    <a:pt x="0" y="3904"/>
                  </a:cubicBezTo>
                  <a:cubicBezTo>
                    <a:pt x="294" y="4122"/>
                    <a:pt x="925" y="4223"/>
                    <a:pt x="1754" y="4223"/>
                  </a:cubicBezTo>
                  <a:cubicBezTo>
                    <a:pt x="5350" y="4223"/>
                    <a:pt x="12674" y="2332"/>
                    <a:pt x="12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6851375" y="2597300"/>
              <a:ext cx="769725" cy="1125825"/>
            </a:xfrm>
            <a:custGeom>
              <a:avLst/>
              <a:gdLst/>
              <a:ahLst/>
              <a:cxnLst/>
              <a:rect l="l" t="t" r="r" b="b"/>
              <a:pathLst>
                <a:path w="30789" h="45033" extrusionOk="0">
                  <a:moveTo>
                    <a:pt x="4337" y="1"/>
                  </a:moveTo>
                  <a:lnTo>
                    <a:pt x="4337" y="1"/>
                  </a:lnTo>
                  <a:cubicBezTo>
                    <a:pt x="7773" y="1568"/>
                    <a:pt x="13810" y="3403"/>
                    <a:pt x="15545" y="6072"/>
                  </a:cubicBezTo>
                  <a:cubicBezTo>
                    <a:pt x="15545" y="6072"/>
                    <a:pt x="12810" y="5171"/>
                    <a:pt x="11008" y="5071"/>
                  </a:cubicBezTo>
                  <a:lnTo>
                    <a:pt x="11008" y="5071"/>
                  </a:lnTo>
                  <a:cubicBezTo>
                    <a:pt x="11009" y="5071"/>
                    <a:pt x="23117" y="10275"/>
                    <a:pt x="22083" y="20849"/>
                  </a:cubicBezTo>
                  <a:cubicBezTo>
                    <a:pt x="22083" y="20849"/>
                    <a:pt x="19348" y="15712"/>
                    <a:pt x="17913" y="15145"/>
                  </a:cubicBezTo>
                  <a:lnTo>
                    <a:pt x="17913" y="15145"/>
                  </a:lnTo>
                  <a:cubicBezTo>
                    <a:pt x="17914" y="15145"/>
                    <a:pt x="24051" y="26120"/>
                    <a:pt x="17346" y="33791"/>
                  </a:cubicBezTo>
                  <a:cubicBezTo>
                    <a:pt x="17346" y="33791"/>
                    <a:pt x="17780" y="29555"/>
                    <a:pt x="16512" y="26520"/>
                  </a:cubicBezTo>
                  <a:cubicBezTo>
                    <a:pt x="16512" y="26520"/>
                    <a:pt x="15478" y="38228"/>
                    <a:pt x="6438" y="38561"/>
                  </a:cubicBezTo>
                  <a:cubicBezTo>
                    <a:pt x="6438" y="38561"/>
                    <a:pt x="8373" y="36593"/>
                    <a:pt x="8607" y="34025"/>
                  </a:cubicBezTo>
                  <a:lnTo>
                    <a:pt x="8607" y="34025"/>
                  </a:lnTo>
                  <a:cubicBezTo>
                    <a:pt x="8606" y="34026"/>
                    <a:pt x="4303" y="41263"/>
                    <a:pt x="0" y="41897"/>
                  </a:cubicBezTo>
                  <a:cubicBezTo>
                    <a:pt x="3169" y="41597"/>
                    <a:pt x="4070" y="41030"/>
                    <a:pt x="4070" y="41030"/>
                  </a:cubicBezTo>
                  <a:lnTo>
                    <a:pt x="4070" y="41030"/>
                  </a:lnTo>
                  <a:lnTo>
                    <a:pt x="3236" y="45033"/>
                  </a:lnTo>
                  <a:cubicBezTo>
                    <a:pt x="8506" y="44432"/>
                    <a:pt x="13342" y="41598"/>
                    <a:pt x="13343" y="41597"/>
                  </a:cubicBezTo>
                  <a:lnTo>
                    <a:pt x="13343" y="41597"/>
                  </a:lnTo>
                  <a:lnTo>
                    <a:pt x="11842" y="43699"/>
                  </a:lnTo>
                  <a:cubicBezTo>
                    <a:pt x="23184" y="43131"/>
                    <a:pt x="26753" y="30522"/>
                    <a:pt x="26753" y="30522"/>
                  </a:cubicBezTo>
                  <a:cubicBezTo>
                    <a:pt x="26820" y="31556"/>
                    <a:pt x="26986" y="33224"/>
                    <a:pt x="26986" y="33224"/>
                  </a:cubicBezTo>
                  <a:cubicBezTo>
                    <a:pt x="30789" y="27654"/>
                    <a:pt x="27187" y="17381"/>
                    <a:pt x="27186" y="17380"/>
                  </a:cubicBezTo>
                  <a:lnTo>
                    <a:pt x="27186" y="17380"/>
                  </a:lnTo>
                  <a:lnTo>
                    <a:pt x="28254" y="18447"/>
                  </a:lnTo>
                  <a:cubicBezTo>
                    <a:pt x="27487" y="13010"/>
                    <a:pt x="24218" y="11109"/>
                    <a:pt x="24218" y="11109"/>
                  </a:cubicBezTo>
                  <a:lnTo>
                    <a:pt x="24218" y="11109"/>
                  </a:lnTo>
                  <a:cubicBezTo>
                    <a:pt x="25619" y="11242"/>
                    <a:pt x="28254" y="13010"/>
                    <a:pt x="28254" y="13010"/>
                  </a:cubicBezTo>
                  <a:cubicBezTo>
                    <a:pt x="26286" y="7806"/>
                    <a:pt x="19581" y="6338"/>
                    <a:pt x="19581" y="6338"/>
                  </a:cubicBezTo>
                  <a:cubicBezTo>
                    <a:pt x="21983" y="6205"/>
                    <a:pt x="22516" y="4571"/>
                    <a:pt x="22516" y="4570"/>
                  </a:cubicBezTo>
                  <a:lnTo>
                    <a:pt x="22516" y="4570"/>
                  </a:lnTo>
                  <a:cubicBezTo>
                    <a:pt x="22056" y="4712"/>
                    <a:pt x="21573" y="4775"/>
                    <a:pt x="21066" y="4775"/>
                  </a:cubicBezTo>
                  <a:cubicBezTo>
                    <a:pt x="16908" y="4775"/>
                    <a:pt x="11205" y="506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4" name="Google Shape;724;p33"/>
          <p:cNvGrpSpPr/>
          <p:nvPr/>
        </p:nvGrpSpPr>
        <p:grpSpPr>
          <a:xfrm>
            <a:off x="788337" y="3164259"/>
            <a:ext cx="1184552" cy="1441139"/>
            <a:chOff x="10634425" y="2177825"/>
            <a:chExt cx="2410075" cy="2932125"/>
          </a:xfrm>
        </p:grpSpPr>
        <p:sp>
          <p:nvSpPr>
            <p:cNvPr id="725" name="Google Shape;725;p33"/>
            <p:cNvSpPr/>
            <p:nvPr/>
          </p:nvSpPr>
          <p:spPr>
            <a:xfrm>
              <a:off x="10634425" y="2177825"/>
              <a:ext cx="2410075" cy="2932125"/>
            </a:xfrm>
            <a:custGeom>
              <a:avLst/>
              <a:gdLst/>
              <a:ahLst/>
              <a:cxnLst/>
              <a:rect l="l" t="t" r="r" b="b"/>
              <a:pathLst>
                <a:path w="96403" h="117285" extrusionOk="0">
                  <a:moveTo>
                    <a:pt x="28054" y="46234"/>
                  </a:moveTo>
                  <a:cubicBezTo>
                    <a:pt x="28988" y="47168"/>
                    <a:pt x="30056" y="48002"/>
                    <a:pt x="31223" y="48736"/>
                  </a:cubicBezTo>
                  <a:cubicBezTo>
                    <a:pt x="31190" y="48769"/>
                    <a:pt x="31090" y="48836"/>
                    <a:pt x="31090" y="48836"/>
                  </a:cubicBezTo>
                  <a:cubicBezTo>
                    <a:pt x="31090" y="48836"/>
                    <a:pt x="30723" y="49136"/>
                    <a:pt x="30589" y="49236"/>
                  </a:cubicBezTo>
                  <a:cubicBezTo>
                    <a:pt x="30456" y="49103"/>
                    <a:pt x="30356" y="48969"/>
                    <a:pt x="30222" y="48869"/>
                  </a:cubicBezTo>
                  <a:cubicBezTo>
                    <a:pt x="29489" y="48202"/>
                    <a:pt x="28721" y="47602"/>
                    <a:pt x="27887" y="47101"/>
                  </a:cubicBezTo>
                  <a:cubicBezTo>
                    <a:pt x="27954" y="46834"/>
                    <a:pt x="28021" y="46534"/>
                    <a:pt x="28054" y="46234"/>
                  </a:cubicBezTo>
                  <a:close/>
                  <a:moveTo>
                    <a:pt x="20082" y="1"/>
                  </a:moveTo>
                  <a:cubicBezTo>
                    <a:pt x="19148" y="1"/>
                    <a:pt x="18147" y="101"/>
                    <a:pt x="17180" y="268"/>
                  </a:cubicBezTo>
                  <a:cubicBezTo>
                    <a:pt x="16980" y="301"/>
                    <a:pt x="16779" y="334"/>
                    <a:pt x="16613" y="368"/>
                  </a:cubicBezTo>
                  <a:cubicBezTo>
                    <a:pt x="16513" y="401"/>
                    <a:pt x="16446" y="435"/>
                    <a:pt x="16346" y="468"/>
                  </a:cubicBezTo>
                  <a:cubicBezTo>
                    <a:pt x="4004" y="3470"/>
                    <a:pt x="2703" y="20849"/>
                    <a:pt x="2970" y="24418"/>
                  </a:cubicBezTo>
                  <a:cubicBezTo>
                    <a:pt x="2970" y="24418"/>
                    <a:pt x="2970" y="24618"/>
                    <a:pt x="2970" y="24618"/>
                  </a:cubicBezTo>
                  <a:cubicBezTo>
                    <a:pt x="3103" y="25819"/>
                    <a:pt x="3970" y="26820"/>
                    <a:pt x="5138" y="27120"/>
                  </a:cubicBezTo>
                  <a:cubicBezTo>
                    <a:pt x="5371" y="27187"/>
                    <a:pt x="5638" y="27220"/>
                    <a:pt x="5872" y="27220"/>
                  </a:cubicBezTo>
                  <a:cubicBezTo>
                    <a:pt x="6806" y="27220"/>
                    <a:pt x="7673" y="26787"/>
                    <a:pt x="8240" y="26053"/>
                  </a:cubicBezTo>
                  <a:cubicBezTo>
                    <a:pt x="8607" y="25553"/>
                    <a:pt x="9808" y="24185"/>
                    <a:pt x="11109" y="23718"/>
                  </a:cubicBezTo>
                  <a:cubicBezTo>
                    <a:pt x="11142" y="23684"/>
                    <a:pt x="11209" y="23651"/>
                    <a:pt x="11242" y="23651"/>
                  </a:cubicBezTo>
                  <a:cubicBezTo>
                    <a:pt x="11342" y="23618"/>
                    <a:pt x="11442" y="23584"/>
                    <a:pt x="11542" y="23584"/>
                  </a:cubicBezTo>
                  <a:cubicBezTo>
                    <a:pt x="11576" y="23584"/>
                    <a:pt x="11609" y="23551"/>
                    <a:pt x="11642" y="23551"/>
                  </a:cubicBezTo>
                  <a:lnTo>
                    <a:pt x="12009" y="23551"/>
                  </a:lnTo>
                  <a:cubicBezTo>
                    <a:pt x="12443" y="23584"/>
                    <a:pt x="12943" y="23651"/>
                    <a:pt x="13510" y="23718"/>
                  </a:cubicBezTo>
                  <a:cubicBezTo>
                    <a:pt x="15112" y="23918"/>
                    <a:pt x="17080" y="24151"/>
                    <a:pt x="19148" y="24151"/>
                  </a:cubicBezTo>
                  <a:lnTo>
                    <a:pt x="19281" y="24151"/>
                  </a:lnTo>
                  <a:cubicBezTo>
                    <a:pt x="19648" y="24151"/>
                    <a:pt x="19982" y="24151"/>
                    <a:pt x="20349" y="24118"/>
                  </a:cubicBezTo>
                  <a:cubicBezTo>
                    <a:pt x="20549" y="24118"/>
                    <a:pt x="20782" y="24118"/>
                    <a:pt x="20982" y="24085"/>
                  </a:cubicBezTo>
                  <a:cubicBezTo>
                    <a:pt x="21983" y="24018"/>
                    <a:pt x="22951" y="23885"/>
                    <a:pt x="23851" y="23651"/>
                  </a:cubicBezTo>
                  <a:lnTo>
                    <a:pt x="23851" y="23651"/>
                  </a:lnTo>
                  <a:cubicBezTo>
                    <a:pt x="22584" y="28321"/>
                    <a:pt x="22217" y="33358"/>
                    <a:pt x="23351" y="37795"/>
                  </a:cubicBezTo>
                  <a:cubicBezTo>
                    <a:pt x="23484" y="38362"/>
                    <a:pt x="23651" y="38929"/>
                    <a:pt x="23851" y="39496"/>
                  </a:cubicBezTo>
                  <a:cubicBezTo>
                    <a:pt x="23051" y="39229"/>
                    <a:pt x="22083" y="39096"/>
                    <a:pt x="20982" y="39096"/>
                  </a:cubicBezTo>
                  <a:lnTo>
                    <a:pt x="20449" y="39096"/>
                  </a:lnTo>
                  <a:cubicBezTo>
                    <a:pt x="18514" y="39162"/>
                    <a:pt x="16946" y="39629"/>
                    <a:pt x="15745" y="40430"/>
                  </a:cubicBezTo>
                  <a:cubicBezTo>
                    <a:pt x="14044" y="41597"/>
                    <a:pt x="13177" y="43432"/>
                    <a:pt x="13244" y="45600"/>
                  </a:cubicBezTo>
                  <a:cubicBezTo>
                    <a:pt x="13277" y="46000"/>
                    <a:pt x="13310" y="46401"/>
                    <a:pt x="13410" y="46834"/>
                  </a:cubicBezTo>
                  <a:cubicBezTo>
                    <a:pt x="12043" y="47568"/>
                    <a:pt x="10842" y="48502"/>
                    <a:pt x="9774" y="49670"/>
                  </a:cubicBezTo>
                  <a:cubicBezTo>
                    <a:pt x="8707" y="50804"/>
                    <a:pt x="7840" y="52105"/>
                    <a:pt x="7206" y="53506"/>
                  </a:cubicBezTo>
                  <a:cubicBezTo>
                    <a:pt x="6906" y="53472"/>
                    <a:pt x="6572" y="53439"/>
                    <a:pt x="6272" y="53439"/>
                  </a:cubicBezTo>
                  <a:lnTo>
                    <a:pt x="5972" y="53439"/>
                  </a:lnTo>
                  <a:cubicBezTo>
                    <a:pt x="3804" y="53539"/>
                    <a:pt x="2036" y="54540"/>
                    <a:pt x="1035" y="56341"/>
                  </a:cubicBezTo>
                  <a:cubicBezTo>
                    <a:pt x="301" y="57575"/>
                    <a:pt x="1" y="59210"/>
                    <a:pt x="68" y="61111"/>
                  </a:cubicBezTo>
                  <a:cubicBezTo>
                    <a:pt x="134" y="62813"/>
                    <a:pt x="768" y="68316"/>
                    <a:pt x="6272" y="68316"/>
                  </a:cubicBezTo>
                  <a:lnTo>
                    <a:pt x="6572" y="68316"/>
                  </a:lnTo>
                  <a:cubicBezTo>
                    <a:pt x="7273" y="68283"/>
                    <a:pt x="7973" y="68150"/>
                    <a:pt x="8640" y="67916"/>
                  </a:cubicBezTo>
                  <a:cubicBezTo>
                    <a:pt x="9207" y="68717"/>
                    <a:pt x="9841" y="69451"/>
                    <a:pt x="10575" y="70118"/>
                  </a:cubicBezTo>
                  <a:cubicBezTo>
                    <a:pt x="11909" y="71352"/>
                    <a:pt x="13444" y="72286"/>
                    <a:pt x="15045" y="72853"/>
                  </a:cubicBezTo>
                  <a:cubicBezTo>
                    <a:pt x="14811" y="73420"/>
                    <a:pt x="14578" y="74021"/>
                    <a:pt x="14411" y="74621"/>
                  </a:cubicBezTo>
                  <a:cubicBezTo>
                    <a:pt x="11709" y="74754"/>
                    <a:pt x="9141" y="76055"/>
                    <a:pt x="7606" y="78057"/>
                  </a:cubicBezTo>
                  <a:cubicBezTo>
                    <a:pt x="6272" y="79758"/>
                    <a:pt x="5838" y="81826"/>
                    <a:pt x="6339" y="83861"/>
                  </a:cubicBezTo>
                  <a:cubicBezTo>
                    <a:pt x="10275" y="99072"/>
                    <a:pt x="23151" y="115817"/>
                    <a:pt x="47535" y="117251"/>
                  </a:cubicBezTo>
                  <a:cubicBezTo>
                    <a:pt x="48068" y="117285"/>
                    <a:pt x="48636" y="117285"/>
                    <a:pt x="49169" y="117285"/>
                  </a:cubicBezTo>
                  <a:cubicBezTo>
                    <a:pt x="49703" y="117285"/>
                    <a:pt x="50237" y="117285"/>
                    <a:pt x="50737" y="117251"/>
                  </a:cubicBezTo>
                  <a:cubicBezTo>
                    <a:pt x="63946" y="116351"/>
                    <a:pt x="74254" y="112181"/>
                    <a:pt x="81326" y="104843"/>
                  </a:cubicBezTo>
                  <a:cubicBezTo>
                    <a:pt x="86429" y="99572"/>
                    <a:pt x="89898" y="92667"/>
                    <a:pt x="91900" y="83761"/>
                  </a:cubicBezTo>
                  <a:cubicBezTo>
                    <a:pt x="92367" y="81693"/>
                    <a:pt x="91866" y="79625"/>
                    <a:pt x="90499" y="77923"/>
                  </a:cubicBezTo>
                  <a:cubicBezTo>
                    <a:pt x="89064" y="76155"/>
                    <a:pt x="86796" y="74921"/>
                    <a:pt x="84361" y="74654"/>
                  </a:cubicBezTo>
                  <a:cubicBezTo>
                    <a:pt x="83294" y="71252"/>
                    <a:pt x="79824" y="64580"/>
                    <a:pt x="79124" y="63179"/>
                  </a:cubicBezTo>
                  <a:cubicBezTo>
                    <a:pt x="79091" y="63179"/>
                    <a:pt x="77790" y="60711"/>
                    <a:pt x="77790" y="60711"/>
                  </a:cubicBezTo>
                  <a:cubicBezTo>
                    <a:pt x="77656" y="60478"/>
                    <a:pt x="77489" y="60277"/>
                    <a:pt x="77289" y="60077"/>
                  </a:cubicBezTo>
                  <a:cubicBezTo>
                    <a:pt x="77289" y="60044"/>
                    <a:pt x="77089" y="59710"/>
                    <a:pt x="77089" y="59710"/>
                  </a:cubicBezTo>
                  <a:cubicBezTo>
                    <a:pt x="76889" y="59377"/>
                    <a:pt x="76656" y="59043"/>
                    <a:pt x="76455" y="58743"/>
                  </a:cubicBezTo>
                  <a:lnTo>
                    <a:pt x="76322" y="58543"/>
                  </a:lnTo>
                  <a:cubicBezTo>
                    <a:pt x="76088" y="58176"/>
                    <a:pt x="75822" y="57809"/>
                    <a:pt x="75588" y="57475"/>
                  </a:cubicBezTo>
                  <a:lnTo>
                    <a:pt x="75388" y="57208"/>
                  </a:lnTo>
                  <a:cubicBezTo>
                    <a:pt x="75188" y="56942"/>
                    <a:pt x="74988" y="56641"/>
                    <a:pt x="74754" y="56375"/>
                  </a:cubicBezTo>
                  <a:lnTo>
                    <a:pt x="74587" y="56141"/>
                  </a:lnTo>
                  <a:cubicBezTo>
                    <a:pt x="74321" y="55807"/>
                    <a:pt x="74054" y="55507"/>
                    <a:pt x="73787" y="55174"/>
                  </a:cubicBezTo>
                  <a:lnTo>
                    <a:pt x="73653" y="55007"/>
                  </a:lnTo>
                  <a:cubicBezTo>
                    <a:pt x="73420" y="54773"/>
                    <a:pt x="73220" y="54507"/>
                    <a:pt x="72986" y="54273"/>
                  </a:cubicBezTo>
                  <a:lnTo>
                    <a:pt x="72786" y="54040"/>
                  </a:lnTo>
                  <a:cubicBezTo>
                    <a:pt x="72519" y="53739"/>
                    <a:pt x="72252" y="53472"/>
                    <a:pt x="71986" y="53206"/>
                  </a:cubicBezTo>
                  <a:lnTo>
                    <a:pt x="71885" y="53106"/>
                  </a:lnTo>
                  <a:cubicBezTo>
                    <a:pt x="71652" y="52839"/>
                    <a:pt x="71418" y="52605"/>
                    <a:pt x="71185" y="52372"/>
                  </a:cubicBezTo>
                  <a:lnTo>
                    <a:pt x="70951" y="52172"/>
                  </a:lnTo>
                  <a:cubicBezTo>
                    <a:pt x="70685" y="51938"/>
                    <a:pt x="70451" y="51671"/>
                    <a:pt x="70184" y="51438"/>
                  </a:cubicBezTo>
                  <a:lnTo>
                    <a:pt x="70151" y="51438"/>
                  </a:lnTo>
                  <a:cubicBezTo>
                    <a:pt x="69884" y="51204"/>
                    <a:pt x="69617" y="50971"/>
                    <a:pt x="69350" y="50737"/>
                  </a:cubicBezTo>
                  <a:lnTo>
                    <a:pt x="69150" y="50570"/>
                  </a:lnTo>
                  <a:cubicBezTo>
                    <a:pt x="68917" y="50370"/>
                    <a:pt x="68683" y="50170"/>
                    <a:pt x="68416" y="50003"/>
                  </a:cubicBezTo>
                  <a:lnTo>
                    <a:pt x="68350" y="49903"/>
                  </a:lnTo>
                  <a:cubicBezTo>
                    <a:pt x="68083" y="49703"/>
                    <a:pt x="67816" y="49503"/>
                    <a:pt x="67549" y="49336"/>
                  </a:cubicBezTo>
                  <a:cubicBezTo>
                    <a:pt x="67549" y="49336"/>
                    <a:pt x="67316" y="49136"/>
                    <a:pt x="67282" y="49136"/>
                  </a:cubicBezTo>
                  <a:cubicBezTo>
                    <a:pt x="67416" y="49036"/>
                    <a:pt x="67549" y="48969"/>
                    <a:pt x="67682" y="48869"/>
                  </a:cubicBezTo>
                  <a:lnTo>
                    <a:pt x="67916" y="48736"/>
                  </a:lnTo>
                  <a:cubicBezTo>
                    <a:pt x="68149" y="48602"/>
                    <a:pt x="68350" y="48436"/>
                    <a:pt x="68550" y="48302"/>
                  </a:cubicBezTo>
                  <a:cubicBezTo>
                    <a:pt x="68616" y="48269"/>
                    <a:pt x="68650" y="48269"/>
                    <a:pt x="68683" y="48235"/>
                  </a:cubicBezTo>
                  <a:cubicBezTo>
                    <a:pt x="68917" y="48069"/>
                    <a:pt x="69150" y="47902"/>
                    <a:pt x="69384" y="47702"/>
                  </a:cubicBezTo>
                  <a:cubicBezTo>
                    <a:pt x="69417" y="47668"/>
                    <a:pt x="69584" y="47535"/>
                    <a:pt x="69584" y="47535"/>
                  </a:cubicBezTo>
                  <a:cubicBezTo>
                    <a:pt x="69751" y="47435"/>
                    <a:pt x="69884" y="47268"/>
                    <a:pt x="70084" y="47135"/>
                  </a:cubicBezTo>
                  <a:cubicBezTo>
                    <a:pt x="70151" y="47068"/>
                    <a:pt x="70218" y="47001"/>
                    <a:pt x="70284" y="46968"/>
                  </a:cubicBezTo>
                  <a:cubicBezTo>
                    <a:pt x="70451" y="46801"/>
                    <a:pt x="70585" y="46668"/>
                    <a:pt x="70751" y="46534"/>
                  </a:cubicBezTo>
                  <a:lnTo>
                    <a:pt x="70918" y="46367"/>
                  </a:lnTo>
                  <a:cubicBezTo>
                    <a:pt x="71118" y="46167"/>
                    <a:pt x="71318" y="45967"/>
                    <a:pt x="71485" y="45767"/>
                  </a:cubicBezTo>
                  <a:lnTo>
                    <a:pt x="71619" y="45634"/>
                  </a:lnTo>
                  <a:cubicBezTo>
                    <a:pt x="71785" y="45467"/>
                    <a:pt x="71919" y="45300"/>
                    <a:pt x="72052" y="45133"/>
                  </a:cubicBezTo>
                  <a:cubicBezTo>
                    <a:pt x="72119" y="45066"/>
                    <a:pt x="72186" y="45000"/>
                    <a:pt x="72219" y="44933"/>
                  </a:cubicBezTo>
                  <a:cubicBezTo>
                    <a:pt x="72352" y="44766"/>
                    <a:pt x="72486" y="44633"/>
                    <a:pt x="72586" y="44466"/>
                  </a:cubicBezTo>
                  <a:lnTo>
                    <a:pt x="72753" y="44266"/>
                  </a:lnTo>
                  <a:cubicBezTo>
                    <a:pt x="72886" y="44066"/>
                    <a:pt x="73053" y="43832"/>
                    <a:pt x="73220" y="43599"/>
                  </a:cubicBezTo>
                  <a:lnTo>
                    <a:pt x="73286" y="43499"/>
                  </a:lnTo>
                  <a:cubicBezTo>
                    <a:pt x="73420" y="43299"/>
                    <a:pt x="73520" y="43132"/>
                    <a:pt x="73653" y="42932"/>
                  </a:cubicBezTo>
                  <a:cubicBezTo>
                    <a:pt x="73687" y="42865"/>
                    <a:pt x="73720" y="42765"/>
                    <a:pt x="73787" y="42698"/>
                  </a:cubicBezTo>
                  <a:cubicBezTo>
                    <a:pt x="73887" y="42531"/>
                    <a:pt x="73954" y="42365"/>
                    <a:pt x="74087" y="42198"/>
                  </a:cubicBezTo>
                  <a:lnTo>
                    <a:pt x="74187" y="41964"/>
                  </a:lnTo>
                  <a:cubicBezTo>
                    <a:pt x="74287" y="41764"/>
                    <a:pt x="74387" y="41564"/>
                    <a:pt x="74487" y="41364"/>
                  </a:cubicBezTo>
                  <a:lnTo>
                    <a:pt x="74554" y="41264"/>
                  </a:lnTo>
                  <a:cubicBezTo>
                    <a:pt x="74654" y="41030"/>
                    <a:pt x="74754" y="40797"/>
                    <a:pt x="74854" y="40563"/>
                  </a:cubicBezTo>
                  <a:cubicBezTo>
                    <a:pt x="74888" y="40497"/>
                    <a:pt x="74921" y="40430"/>
                    <a:pt x="74954" y="40330"/>
                  </a:cubicBezTo>
                  <a:cubicBezTo>
                    <a:pt x="75021" y="40163"/>
                    <a:pt x="75088" y="39996"/>
                    <a:pt x="75154" y="39796"/>
                  </a:cubicBezTo>
                  <a:cubicBezTo>
                    <a:pt x="75154" y="39796"/>
                    <a:pt x="75221" y="39596"/>
                    <a:pt x="75255" y="39563"/>
                  </a:cubicBezTo>
                  <a:cubicBezTo>
                    <a:pt x="75321" y="39362"/>
                    <a:pt x="75388" y="39196"/>
                    <a:pt x="75455" y="38962"/>
                  </a:cubicBezTo>
                  <a:lnTo>
                    <a:pt x="75488" y="38795"/>
                  </a:lnTo>
                  <a:cubicBezTo>
                    <a:pt x="75555" y="38562"/>
                    <a:pt x="75655" y="38328"/>
                    <a:pt x="75722" y="38095"/>
                  </a:cubicBezTo>
                  <a:lnTo>
                    <a:pt x="75755" y="37828"/>
                  </a:lnTo>
                  <a:cubicBezTo>
                    <a:pt x="75822" y="37661"/>
                    <a:pt x="75855" y="37494"/>
                    <a:pt x="75888" y="37328"/>
                  </a:cubicBezTo>
                  <a:cubicBezTo>
                    <a:pt x="75922" y="37228"/>
                    <a:pt x="75955" y="37127"/>
                    <a:pt x="75955" y="37027"/>
                  </a:cubicBezTo>
                  <a:cubicBezTo>
                    <a:pt x="75988" y="36861"/>
                    <a:pt x="76022" y="36694"/>
                    <a:pt x="76055" y="36494"/>
                  </a:cubicBezTo>
                  <a:lnTo>
                    <a:pt x="76122" y="36260"/>
                  </a:lnTo>
                  <a:cubicBezTo>
                    <a:pt x="76155" y="36027"/>
                    <a:pt x="76189" y="35760"/>
                    <a:pt x="76222" y="35526"/>
                  </a:cubicBezTo>
                  <a:lnTo>
                    <a:pt x="76255" y="35326"/>
                  </a:lnTo>
                  <a:cubicBezTo>
                    <a:pt x="76289" y="35126"/>
                    <a:pt x="76322" y="34959"/>
                    <a:pt x="76322" y="34759"/>
                  </a:cubicBezTo>
                  <a:lnTo>
                    <a:pt x="76355" y="34459"/>
                  </a:lnTo>
                  <a:cubicBezTo>
                    <a:pt x="76389" y="34292"/>
                    <a:pt x="76389" y="34159"/>
                    <a:pt x="76389" y="33992"/>
                  </a:cubicBezTo>
                  <a:lnTo>
                    <a:pt x="76422" y="33692"/>
                  </a:lnTo>
                  <a:cubicBezTo>
                    <a:pt x="76455" y="33492"/>
                    <a:pt x="76455" y="33258"/>
                    <a:pt x="76455" y="33091"/>
                  </a:cubicBezTo>
                  <a:lnTo>
                    <a:pt x="76455" y="32791"/>
                  </a:lnTo>
                  <a:cubicBezTo>
                    <a:pt x="76489" y="32591"/>
                    <a:pt x="76489" y="32391"/>
                    <a:pt x="76489" y="32191"/>
                  </a:cubicBezTo>
                  <a:lnTo>
                    <a:pt x="76489" y="31890"/>
                  </a:lnTo>
                  <a:cubicBezTo>
                    <a:pt x="76489" y="31724"/>
                    <a:pt x="76489" y="31590"/>
                    <a:pt x="76489" y="31423"/>
                  </a:cubicBezTo>
                  <a:lnTo>
                    <a:pt x="76455" y="31090"/>
                  </a:lnTo>
                  <a:cubicBezTo>
                    <a:pt x="76455" y="30923"/>
                    <a:pt x="76455" y="30756"/>
                    <a:pt x="76455" y="30589"/>
                  </a:cubicBezTo>
                  <a:lnTo>
                    <a:pt x="76422" y="30323"/>
                  </a:lnTo>
                  <a:cubicBezTo>
                    <a:pt x="76422" y="30089"/>
                    <a:pt x="76389" y="29856"/>
                    <a:pt x="76389" y="29622"/>
                  </a:cubicBezTo>
                  <a:lnTo>
                    <a:pt x="76355" y="29355"/>
                  </a:lnTo>
                  <a:cubicBezTo>
                    <a:pt x="76355" y="29355"/>
                    <a:pt x="76322" y="29022"/>
                    <a:pt x="76322" y="28855"/>
                  </a:cubicBezTo>
                  <a:lnTo>
                    <a:pt x="76289" y="28521"/>
                  </a:lnTo>
                  <a:cubicBezTo>
                    <a:pt x="76255" y="28388"/>
                    <a:pt x="76222" y="28254"/>
                    <a:pt x="76222" y="28088"/>
                  </a:cubicBezTo>
                  <a:lnTo>
                    <a:pt x="76189" y="27754"/>
                  </a:lnTo>
                  <a:cubicBezTo>
                    <a:pt x="76155" y="27554"/>
                    <a:pt x="76122" y="27320"/>
                    <a:pt x="76055" y="27087"/>
                  </a:cubicBezTo>
                  <a:lnTo>
                    <a:pt x="75922" y="26353"/>
                  </a:lnTo>
                  <a:lnTo>
                    <a:pt x="75855" y="25986"/>
                  </a:lnTo>
                  <a:lnTo>
                    <a:pt x="75788" y="25619"/>
                  </a:lnTo>
                  <a:lnTo>
                    <a:pt x="75722" y="25252"/>
                  </a:lnTo>
                  <a:cubicBezTo>
                    <a:pt x="75688" y="25119"/>
                    <a:pt x="75621" y="24819"/>
                    <a:pt x="75621" y="24819"/>
                  </a:cubicBezTo>
                  <a:cubicBezTo>
                    <a:pt x="75555" y="24618"/>
                    <a:pt x="75521" y="24452"/>
                    <a:pt x="75455" y="24252"/>
                  </a:cubicBezTo>
                  <a:lnTo>
                    <a:pt x="75388" y="23885"/>
                  </a:lnTo>
                  <a:cubicBezTo>
                    <a:pt x="75355" y="23818"/>
                    <a:pt x="75321" y="23751"/>
                    <a:pt x="75321" y="23684"/>
                  </a:cubicBezTo>
                  <a:lnTo>
                    <a:pt x="75321" y="23684"/>
                  </a:lnTo>
                  <a:cubicBezTo>
                    <a:pt x="76155" y="23851"/>
                    <a:pt x="77089" y="24018"/>
                    <a:pt x="78057" y="24085"/>
                  </a:cubicBezTo>
                  <a:cubicBezTo>
                    <a:pt x="78290" y="24085"/>
                    <a:pt x="78557" y="24118"/>
                    <a:pt x="78790" y="24118"/>
                  </a:cubicBezTo>
                  <a:cubicBezTo>
                    <a:pt x="79157" y="24151"/>
                    <a:pt x="79491" y="24151"/>
                    <a:pt x="79858" y="24151"/>
                  </a:cubicBezTo>
                  <a:lnTo>
                    <a:pt x="79958" y="24151"/>
                  </a:lnTo>
                  <a:cubicBezTo>
                    <a:pt x="82059" y="24151"/>
                    <a:pt x="84027" y="23918"/>
                    <a:pt x="85595" y="23718"/>
                  </a:cubicBezTo>
                  <a:cubicBezTo>
                    <a:pt x="86162" y="23651"/>
                    <a:pt x="86663" y="23584"/>
                    <a:pt x="87130" y="23551"/>
                  </a:cubicBezTo>
                  <a:lnTo>
                    <a:pt x="87263" y="23551"/>
                  </a:lnTo>
                  <a:cubicBezTo>
                    <a:pt x="88597" y="23551"/>
                    <a:pt x="90265" y="25219"/>
                    <a:pt x="90866" y="26020"/>
                  </a:cubicBezTo>
                  <a:cubicBezTo>
                    <a:pt x="91433" y="26787"/>
                    <a:pt x="92333" y="27220"/>
                    <a:pt x="93234" y="27220"/>
                  </a:cubicBezTo>
                  <a:cubicBezTo>
                    <a:pt x="93501" y="27220"/>
                    <a:pt x="93734" y="27220"/>
                    <a:pt x="94001" y="27154"/>
                  </a:cubicBezTo>
                  <a:cubicBezTo>
                    <a:pt x="95169" y="26820"/>
                    <a:pt x="96003" y="25819"/>
                    <a:pt x="96136" y="24618"/>
                  </a:cubicBezTo>
                  <a:lnTo>
                    <a:pt x="96169" y="24485"/>
                  </a:lnTo>
                  <a:cubicBezTo>
                    <a:pt x="96169" y="24452"/>
                    <a:pt x="96169" y="24418"/>
                    <a:pt x="96169" y="24385"/>
                  </a:cubicBezTo>
                  <a:cubicBezTo>
                    <a:pt x="96403" y="20782"/>
                    <a:pt x="95102" y="3470"/>
                    <a:pt x="82760" y="468"/>
                  </a:cubicBezTo>
                  <a:cubicBezTo>
                    <a:pt x="82693" y="435"/>
                    <a:pt x="82593" y="401"/>
                    <a:pt x="82526" y="368"/>
                  </a:cubicBezTo>
                  <a:cubicBezTo>
                    <a:pt x="82326" y="334"/>
                    <a:pt x="82159" y="301"/>
                    <a:pt x="81959" y="268"/>
                  </a:cubicBezTo>
                  <a:cubicBezTo>
                    <a:pt x="80959" y="101"/>
                    <a:pt x="79991" y="1"/>
                    <a:pt x="79057" y="1"/>
                  </a:cubicBezTo>
                  <a:cubicBezTo>
                    <a:pt x="78357" y="1"/>
                    <a:pt x="77690" y="34"/>
                    <a:pt x="77022" y="134"/>
                  </a:cubicBezTo>
                  <a:cubicBezTo>
                    <a:pt x="76522" y="201"/>
                    <a:pt x="76022" y="301"/>
                    <a:pt x="75555" y="435"/>
                  </a:cubicBezTo>
                  <a:cubicBezTo>
                    <a:pt x="75088" y="568"/>
                    <a:pt x="74621" y="701"/>
                    <a:pt x="74187" y="902"/>
                  </a:cubicBezTo>
                  <a:cubicBezTo>
                    <a:pt x="73753" y="1068"/>
                    <a:pt x="73320" y="1268"/>
                    <a:pt x="72920" y="1469"/>
                  </a:cubicBezTo>
                  <a:cubicBezTo>
                    <a:pt x="72719" y="1569"/>
                    <a:pt x="72519" y="1669"/>
                    <a:pt x="72319" y="1802"/>
                  </a:cubicBezTo>
                  <a:cubicBezTo>
                    <a:pt x="71785" y="2136"/>
                    <a:pt x="71218" y="2503"/>
                    <a:pt x="70718" y="2903"/>
                  </a:cubicBezTo>
                  <a:cubicBezTo>
                    <a:pt x="68783" y="4504"/>
                    <a:pt x="67416" y="6606"/>
                    <a:pt x="66782" y="8941"/>
                  </a:cubicBezTo>
                  <a:cubicBezTo>
                    <a:pt x="62145" y="4838"/>
                    <a:pt x="57408" y="3937"/>
                    <a:pt x="54106" y="3937"/>
                  </a:cubicBezTo>
                  <a:cubicBezTo>
                    <a:pt x="52138" y="3937"/>
                    <a:pt x="50537" y="4271"/>
                    <a:pt x="49570" y="4537"/>
                  </a:cubicBezTo>
                  <a:cubicBezTo>
                    <a:pt x="48569" y="4271"/>
                    <a:pt x="46968" y="3937"/>
                    <a:pt x="45000" y="3937"/>
                  </a:cubicBezTo>
                  <a:cubicBezTo>
                    <a:pt x="41697" y="3937"/>
                    <a:pt x="36994" y="4838"/>
                    <a:pt x="32357" y="8941"/>
                  </a:cubicBezTo>
                  <a:cubicBezTo>
                    <a:pt x="31824" y="7006"/>
                    <a:pt x="30789" y="5205"/>
                    <a:pt x="29355" y="3770"/>
                  </a:cubicBezTo>
                  <a:cubicBezTo>
                    <a:pt x="29055" y="3470"/>
                    <a:pt x="28755" y="3203"/>
                    <a:pt x="28388" y="2903"/>
                  </a:cubicBezTo>
                  <a:cubicBezTo>
                    <a:pt x="26019" y="968"/>
                    <a:pt x="23217" y="1"/>
                    <a:pt x="20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10971575" y="3972450"/>
              <a:ext cx="329200" cy="362325"/>
            </a:xfrm>
            <a:custGeom>
              <a:avLst/>
              <a:gdLst/>
              <a:ahLst/>
              <a:cxnLst/>
              <a:rect l="l" t="t" r="r" b="b"/>
              <a:pathLst>
                <a:path w="13168" h="14493" extrusionOk="0">
                  <a:moveTo>
                    <a:pt x="5462" y="1"/>
                  </a:moveTo>
                  <a:lnTo>
                    <a:pt x="5462" y="1"/>
                  </a:lnTo>
                  <a:cubicBezTo>
                    <a:pt x="1" y="8234"/>
                    <a:pt x="4932" y="14493"/>
                    <a:pt x="8412" y="14493"/>
                  </a:cubicBezTo>
                  <a:cubicBezTo>
                    <a:pt x="9077" y="14493"/>
                    <a:pt x="9689" y="14264"/>
                    <a:pt x="10165" y="13777"/>
                  </a:cubicBezTo>
                  <a:cubicBezTo>
                    <a:pt x="13167" y="10708"/>
                    <a:pt x="6229" y="7639"/>
                    <a:pt x="8030" y="468"/>
                  </a:cubicBezTo>
                  <a:lnTo>
                    <a:pt x="54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11116450" y="3977450"/>
              <a:ext cx="184325" cy="357100"/>
            </a:xfrm>
            <a:custGeom>
              <a:avLst/>
              <a:gdLst/>
              <a:ahLst/>
              <a:cxnLst/>
              <a:rect l="l" t="t" r="r" b="b"/>
              <a:pathLst>
                <a:path w="7373" h="14284" extrusionOk="0">
                  <a:moveTo>
                    <a:pt x="767" y="1"/>
                  </a:moveTo>
                  <a:cubicBezTo>
                    <a:pt x="0" y="1669"/>
                    <a:pt x="0" y="3570"/>
                    <a:pt x="767" y="5338"/>
                  </a:cubicBezTo>
                  <a:cubicBezTo>
                    <a:pt x="2235" y="8540"/>
                    <a:pt x="5237" y="12777"/>
                    <a:pt x="1234" y="13977"/>
                  </a:cubicBezTo>
                  <a:cubicBezTo>
                    <a:pt x="1705" y="14179"/>
                    <a:pt x="2176" y="14283"/>
                    <a:pt x="2622" y="14283"/>
                  </a:cubicBezTo>
                  <a:cubicBezTo>
                    <a:pt x="3284" y="14283"/>
                    <a:pt x="3892" y="14055"/>
                    <a:pt x="4370" y="13577"/>
                  </a:cubicBezTo>
                  <a:cubicBezTo>
                    <a:pt x="7372" y="10508"/>
                    <a:pt x="434" y="7406"/>
                    <a:pt x="2235" y="268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11151475" y="4083850"/>
              <a:ext cx="432000" cy="433225"/>
            </a:xfrm>
            <a:custGeom>
              <a:avLst/>
              <a:gdLst/>
              <a:ahLst/>
              <a:cxnLst/>
              <a:rect l="l" t="t" r="r" b="b"/>
              <a:pathLst>
                <a:path w="17280" h="17329" extrusionOk="0">
                  <a:moveTo>
                    <a:pt x="9714" y="1"/>
                  </a:moveTo>
                  <a:cubicBezTo>
                    <a:pt x="6999" y="1"/>
                    <a:pt x="4458" y="1007"/>
                    <a:pt x="3636" y="2349"/>
                  </a:cubicBezTo>
                  <a:cubicBezTo>
                    <a:pt x="1902" y="5218"/>
                    <a:pt x="4737" y="8154"/>
                    <a:pt x="4737" y="8154"/>
                  </a:cubicBezTo>
                  <a:cubicBezTo>
                    <a:pt x="2168" y="8854"/>
                    <a:pt x="0" y="12023"/>
                    <a:pt x="2602" y="14725"/>
                  </a:cubicBezTo>
                  <a:cubicBezTo>
                    <a:pt x="2602" y="14725"/>
                    <a:pt x="5149" y="17328"/>
                    <a:pt x="8447" y="17328"/>
                  </a:cubicBezTo>
                  <a:cubicBezTo>
                    <a:pt x="9551" y="17328"/>
                    <a:pt x="10738" y="17037"/>
                    <a:pt x="11942" y="16259"/>
                  </a:cubicBezTo>
                  <a:cubicBezTo>
                    <a:pt x="15845" y="13724"/>
                    <a:pt x="17279" y="4651"/>
                    <a:pt x="17279" y="4651"/>
                  </a:cubicBezTo>
                  <a:cubicBezTo>
                    <a:pt x="15962" y="1244"/>
                    <a:pt x="12731" y="1"/>
                    <a:pt x="9714" y="1"/>
                  </a:cubicBezTo>
                  <a:close/>
                </a:path>
              </a:pathLst>
            </a:custGeom>
            <a:solidFill>
              <a:srgbClr val="D4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11230700" y="4083850"/>
              <a:ext cx="352775" cy="227100"/>
            </a:xfrm>
            <a:custGeom>
              <a:avLst/>
              <a:gdLst/>
              <a:ahLst/>
              <a:cxnLst/>
              <a:rect l="l" t="t" r="r" b="b"/>
              <a:pathLst>
                <a:path w="14111" h="9084" extrusionOk="0">
                  <a:moveTo>
                    <a:pt x="6545" y="1"/>
                  </a:moveTo>
                  <a:cubicBezTo>
                    <a:pt x="3830" y="1"/>
                    <a:pt x="1289" y="1007"/>
                    <a:pt x="467" y="2349"/>
                  </a:cubicBezTo>
                  <a:cubicBezTo>
                    <a:pt x="400" y="2450"/>
                    <a:pt x="367" y="2550"/>
                    <a:pt x="300" y="2650"/>
                  </a:cubicBezTo>
                  <a:cubicBezTo>
                    <a:pt x="300" y="2683"/>
                    <a:pt x="300" y="2683"/>
                    <a:pt x="300" y="2683"/>
                  </a:cubicBezTo>
                  <a:cubicBezTo>
                    <a:pt x="267" y="2750"/>
                    <a:pt x="234" y="2850"/>
                    <a:pt x="200" y="2917"/>
                  </a:cubicBezTo>
                  <a:cubicBezTo>
                    <a:pt x="200" y="2917"/>
                    <a:pt x="167" y="2950"/>
                    <a:pt x="167" y="2950"/>
                  </a:cubicBezTo>
                  <a:cubicBezTo>
                    <a:pt x="134" y="3017"/>
                    <a:pt x="100" y="3117"/>
                    <a:pt x="100" y="3217"/>
                  </a:cubicBezTo>
                  <a:cubicBezTo>
                    <a:pt x="67" y="3283"/>
                    <a:pt x="34" y="3384"/>
                    <a:pt x="0" y="3484"/>
                  </a:cubicBezTo>
                  <a:cubicBezTo>
                    <a:pt x="1775" y="6610"/>
                    <a:pt x="6117" y="9084"/>
                    <a:pt x="10152" y="9084"/>
                  </a:cubicBezTo>
                  <a:cubicBezTo>
                    <a:pt x="11197" y="9084"/>
                    <a:pt x="12222" y="8918"/>
                    <a:pt x="13176" y="8554"/>
                  </a:cubicBezTo>
                  <a:cubicBezTo>
                    <a:pt x="13843" y="6386"/>
                    <a:pt x="14110" y="4651"/>
                    <a:pt x="14110" y="4651"/>
                  </a:cubicBezTo>
                  <a:cubicBezTo>
                    <a:pt x="12793" y="1244"/>
                    <a:pt x="9562" y="1"/>
                    <a:pt x="6545" y="1"/>
                  </a:cubicBezTo>
                  <a:close/>
                </a:path>
              </a:pathLst>
            </a:custGeom>
            <a:solidFill>
              <a:srgbClr val="BC7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1199000" y="4309075"/>
              <a:ext cx="288575" cy="210725"/>
            </a:xfrm>
            <a:custGeom>
              <a:avLst/>
              <a:gdLst/>
              <a:ahLst/>
              <a:cxnLst/>
              <a:rect l="l" t="t" r="r" b="b"/>
              <a:pathLst>
                <a:path w="11543" h="8429" extrusionOk="0">
                  <a:moveTo>
                    <a:pt x="5159" y="1"/>
                  </a:moveTo>
                  <a:cubicBezTo>
                    <a:pt x="2876" y="1"/>
                    <a:pt x="938" y="1183"/>
                    <a:pt x="501" y="3014"/>
                  </a:cubicBezTo>
                  <a:cubicBezTo>
                    <a:pt x="1" y="5249"/>
                    <a:pt x="1969" y="7617"/>
                    <a:pt x="4871" y="8251"/>
                  </a:cubicBezTo>
                  <a:cubicBezTo>
                    <a:pt x="5395" y="8372"/>
                    <a:pt x="5914" y="8429"/>
                    <a:pt x="6417" y="8429"/>
                  </a:cubicBezTo>
                  <a:cubicBezTo>
                    <a:pt x="8699" y="8429"/>
                    <a:pt x="10632" y="7247"/>
                    <a:pt x="11042" y="5416"/>
                  </a:cubicBezTo>
                  <a:cubicBezTo>
                    <a:pt x="11542" y="3181"/>
                    <a:pt x="9607" y="846"/>
                    <a:pt x="6705" y="179"/>
                  </a:cubicBezTo>
                  <a:cubicBezTo>
                    <a:pt x="6181" y="58"/>
                    <a:pt x="5662" y="1"/>
                    <a:pt x="5159" y="1"/>
                  </a:cubicBezTo>
                  <a:close/>
                </a:path>
              </a:pathLst>
            </a:custGeom>
            <a:solidFill>
              <a:srgbClr val="E69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1249050" y="4357350"/>
              <a:ext cx="185975" cy="135875"/>
            </a:xfrm>
            <a:custGeom>
              <a:avLst/>
              <a:gdLst/>
              <a:ahLst/>
              <a:cxnLst/>
              <a:rect l="l" t="t" r="r" b="b"/>
              <a:pathLst>
                <a:path w="7439" h="5435" extrusionOk="0">
                  <a:moveTo>
                    <a:pt x="3312" y="1"/>
                  </a:moveTo>
                  <a:cubicBezTo>
                    <a:pt x="1836" y="1"/>
                    <a:pt x="574" y="774"/>
                    <a:pt x="300" y="1950"/>
                  </a:cubicBezTo>
                  <a:cubicBezTo>
                    <a:pt x="0" y="3385"/>
                    <a:pt x="1234" y="4886"/>
                    <a:pt x="3102" y="5319"/>
                  </a:cubicBezTo>
                  <a:cubicBezTo>
                    <a:pt x="3444" y="5397"/>
                    <a:pt x="3781" y="5434"/>
                    <a:pt x="4106" y="5434"/>
                  </a:cubicBezTo>
                  <a:cubicBezTo>
                    <a:pt x="5592" y="5434"/>
                    <a:pt x="6831" y="4662"/>
                    <a:pt x="7105" y="3485"/>
                  </a:cubicBezTo>
                  <a:cubicBezTo>
                    <a:pt x="7439" y="2050"/>
                    <a:pt x="6171" y="549"/>
                    <a:pt x="4303" y="116"/>
                  </a:cubicBezTo>
                  <a:cubicBezTo>
                    <a:pt x="3968" y="38"/>
                    <a:pt x="3634" y="1"/>
                    <a:pt x="3312" y="1"/>
                  </a:cubicBezTo>
                  <a:close/>
                </a:path>
              </a:pathLst>
            </a:custGeom>
            <a:solidFill>
              <a:srgbClr val="F7A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1434175" y="3545075"/>
              <a:ext cx="400800" cy="188575"/>
            </a:xfrm>
            <a:custGeom>
              <a:avLst/>
              <a:gdLst/>
              <a:ahLst/>
              <a:cxnLst/>
              <a:rect l="l" t="t" r="r" b="b"/>
              <a:pathLst>
                <a:path w="16032" h="7543" extrusionOk="0">
                  <a:moveTo>
                    <a:pt x="7704" y="0"/>
                  </a:moveTo>
                  <a:cubicBezTo>
                    <a:pt x="5446" y="0"/>
                    <a:pt x="2796" y="828"/>
                    <a:pt x="0" y="3019"/>
                  </a:cubicBezTo>
                  <a:lnTo>
                    <a:pt x="667" y="5521"/>
                  </a:lnTo>
                  <a:cubicBezTo>
                    <a:pt x="1746" y="5159"/>
                    <a:pt x="2745" y="5014"/>
                    <a:pt x="3673" y="5014"/>
                  </a:cubicBezTo>
                  <a:cubicBezTo>
                    <a:pt x="7540" y="5014"/>
                    <a:pt x="10182" y="7542"/>
                    <a:pt x="12269" y="7542"/>
                  </a:cubicBezTo>
                  <a:cubicBezTo>
                    <a:pt x="12919" y="7542"/>
                    <a:pt x="13515" y="7297"/>
                    <a:pt x="14077" y="6655"/>
                  </a:cubicBezTo>
                  <a:cubicBezTo>
                    <a:pt x="16031" y="4398"/>
                    <a:pt x="12907" y="0"/>
                    <a:pt x="7704" y="0"/>
                  </a:cubicBezTo>
                  <a:close/>
                </a:path>
              </a:pathLst>
            </a:custGeom>
            <a:solidFill>
              <a:srgbClr val="D4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11440850" y="3627650"/>
              <a:ext cx="364450" cy="106000"/>
            </a:xfrm>
            <a:custGeom>
              <a:avLst/>
              <a:gdLst/>
              <a:ahLst/>
              <a:cxnLst/>
              <a:rect l="l" t="t" r="r" b="b"/>
              <a:pathLst>
                <a:path w="14578" h="4240" extrusionOk="0">
                  <a:moveTo>
                    <a:pt x="3093" y="0"/>
                  </a:moveTo>
                  <a:cubicBezTo>
                    <a:pt x="2008" y="0"/>
                    <a:pt x="951" y="268"/>
                    <a:pt x="0" y="783"/>
                  </a:cubicBezTo>
                  <a:lnTo>
                    <a:pt x="400" y="2218"/>
                  </a:lnTo>
                  <a:cubicBezTo>
                    <a:pt x="1479" y="1856"/>
                    <a:pt x="2478" y="1711"/>
                    <a:pt x="3406" y="1711"/>
                  </a:cubicBezTo>
                  <a:cubicBezTo>
                    <a:pt x="7273" y="1711"/>
                    <a:pt x="9915" y="4239"/>
                    <a:pt x="12002" y="4239"/>
                  </a:cubicBezTo>
                  <a:cubicBezTo>
                    <a:pt x="12652" y="4239"/>
                    <a:pt x="13248" y="3994"/>
                    <a:pt x="13810" y="3352"/>
                  </a:cubicBezTo>
                  <a:cubicBezTo>
                    <a:pt x="14577" y="2485"/>
                    <a:pt x="14577" y="1284"/>
                    <a:pt x="13977" y="183"/>
                  </a:cubicBezTo>
                  <a:lnTo>
                    <a:pt x="13977" y="183"/>
                  </a:lnTo>
                  <a:cubicBezTo>
                    <a:pt x="13618" y="1806"/>
                    <a:pt x="12696" y="2357"/>
                    <a:pt x="11508" y="2357"/>
                  </a:cubicBezTo>
                  <a:cubicBezTo>
                    <a:pt x="9718" y="2357"/>
                    <a:pt x="7323" y="1105"/>
                    <a:pt x="5337" y="383"/>
                  </a:cubicBezTo>
                  <a:cubicBezTo>
                    <a:pt x="4592" y="126"/>
                    <a:pt x="3836" y="0"/>
                    <a:pt x="3093" y="0"/>
                  </a:cubicBezTo>
                  <a:close/>
                </a:path>
              </a:pathLst>
            </a:custGeom>
            <a:solidFill>
              <a:srgbClr val="BC7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11531750" y="3667200"/>
              <a:ext cx="512875" cy="409525"/>
            </a:xfrm>
            <a:custGeom>
              <a:avLst/>
              <a:gdLst/>
              <a:ahLst/>
              <a:cxnLst/>
              <a:rect l="l" t="t" r="r" b="b"/>
              <a:pathLst>
                <a:path w="20515" h="16381" extrusionOk="0">
                  <a:moveTo>
                    <a:pt x="13075" y="1"/>
                  </a:moveTo>
                  <a:cubicBezTo>
                    <a:pt x="11121" y="1"/>
                    <a:pt x="9496" y="1752"/>
                    <a:pt x="9140" y="3604"/>
                  </a:cubicBezTo>
                  <a:cubicBezTo>
                    <a:pt x="9140" y="3604"/>
                    <a:pt x="7485" y="2249"/>
                    <a:pt x="5544" y="2249"/>
                  </a:cubicBezTo>
                  <a:cubicBezTo>
                    <a:pt x="4813" y="2249"/>
                    <a:pt x="4042" y="2441"/>
                    <a:pt x="3302" y="2971"/>
                  </a:cubicBezTo>
                  <a:cubicBezTo>
                    <a:pt x="601" y="4905"/>
                    <a:pt x="0" y="14412"/>
                    <a:pt x="6638" y="16380"/>
                  </a:cubicBezTo>
                  <a:cubicBezTo>
                    <a:pt x="6638" y="16380"/>
                    <a:pt x="15578" y="14245"/>
                    <a:pt x="17779" y="10176"/>
                  </a:cubicBezTo>
                  <a:cubicBezTo>
                    <a:pt x="20515" y="5139"/>
                    <a:pt x="15545" y="969"/>
                    <a:pt x="15545" y="969"/>
                  </a:cubicBezTo>
                  <a:cubicBezTo>
                    <a:pt x="14709" y="287"/>
                    <a:pt x="13865" y="1"/>
                    <a:pt x="13075" y="1"/>
                  </a:cubicBezTo>
                  <a:close/>
                </a:path>
              </a:pathLst>
            </a:custGeom>
            <a:solidFill>
              <a:srgbClr val="D4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1530900" y="3727275"/>
              <a:ext cx="296900" cy="349450"/>
            </a:xfrm>
            <a:custGeom>
              <a:avLst/>
              <a:gdLst/>
              <a:ahLst/>
              <a:cxnLst/>
              <a:rect l="l" t="t" r="r" b="b"/>
              <a:pathLst>
                <a:path w="11876" h="13978" extrusionOk="0">
                  <a:moveTo>
                    <a:pt x="4404" y="1"/>
                  </a:moveTo>
                  <a:cubicBezTo>
                    <a:pt x="4337" y="34"/>
                    <a:pt x="4237" y="67"/>
                    <a:pt x="4137" y="101"/>
                  </a:cubicBezTo>
                  <a:cubicBezTo>
                    <a:pt x="4070" y="134"/>
                    <a:pt x="3970" y="167"/>
                    <a:pt x="3904" y="234"/>
                  </a:cubicBezTo>
                  <a:lnTo>
                    <a:pt x="3870" y="234"/>
                  </a:lnTo>
                  <a:cubicBezTo>
                    <a:pt x="3803" y="267"/>
                    <a:pt x="3703" y="301"/>
                    <a:pt x="3637" y="368"/>
                  </a:cubicBezTo>
                  <a:lnTo>
                    <a:pt x="3603" y="368"/>
                  </a:lnTo>
                  <a:cubicBezTo>
                    <a:pt x="3503" y="434"/>
                    <a:pt x="3403" y="501"/>
                    <a:pt x="3336" y="568"/>
                  </a:cubicBezTo>
                  <a:cubicBezTo>
                    <a:pt x="635" y="2502"/>
                    <a:pt x="1" y="12009"/>
                    <a:pt x="6672" y="13977"/>
                  </a:cubicBezTo>
                  <a:cubicBezTo>
                    <a:pt x="6672" y="13977"/>
                    <a:pt x="8373" y="13577"/>
                    <a:pt x="10508" y="12743"/>
                  </a:cubicBezTo>
                  <a:cubicBezTo>
                    <a:pt x="11876" y="7973"/>
                    <a:pt x="8507" y="1935"/>
                    <a:pt x="4404" y="1"/>
                  </a:cubicBezTo>
                  <a:close/>
                </a:path>
              </a:pathLst>
            </a:custGeom>
            <a:solidFill>
              <a:srgbClr val="BC7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11771900" y="3687900"/>
              <a:ext cx="241875" cy="265575"/>
            </a:xfrm>
            <a:custGeom>
              <a:avLst/>
              <a:gdLst/>
              <a:ahLst/>
              <a:cxnLst/>
              <a:rect l="l" t="t" r="r" b="b"/>
              <a:pathLst>
                <a:path w="9675" h="10623" extrusionOk="0">
                  <a:moveTo>
                    <a:pt x="4190" y="0"/>
                  </a:moveTo>
                  <a:cubicBezTo>
                    <a:pt x="3870" y="0"/>
                    <a:pt x="3551" y="46"/>
                    <a:pt x="3237" y="141"/>
                  </a:cubicBezTo>
                  <a:cubicBezTo>
                    <a:pt x="1035" y="842"/>
                    <a:pt x="1" y="3677"/>
                    <a:pt x="868" y="6546"/>
                  </a:cubicBezTo>
                  <a:cubicBezTo>
                    <a:pt x="1640" y="8977"/>
                    <a:pt x="3565" y="10623"/>
                    <a:pt x="5485" y="10623"/>
                  </a:cubicBezTo>
                  <a:cubicBezTo>
                    <a:pt x="5805" y="10623"/>
                    <a:pt x="6125" y="10577"/>
                    <a:pt x="6439" y="10482"/>
                  </a:cubicBezTo>
                  <a:cubicBezTo>
                    <a:pt x="8607" y="9781"/>
                    <a:pt x="9675" y="6946"/>
                    <a:pt x="8807" y="4077"/>
                  </a:cubicBezTo>
                  <a:cubicBezTo>
                    <a:pt x="8035" y="1647"/>
                    <a:pt x="6111" y="0"/>
                    <a:pt x="4190" y="0"/>
                  </a:cubicBezTo>
                  <a:close/>
                </a:path>
              </a:pathLst>
            </a:custGeom>
            <a:solidFill>
              <a:srgbClr val="E69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1825275" y="3733000"/>
              <a:ext cx="155975" cy="170900"/>
            </a:xfrm>
            <a:custGeom>
              <a:avLst/>
              <a:gdLst/>
              <a:ahLst/>
              <a:cxnLst/>
              <a:rect l="l" t="t" r="r" b="b"/>
              <a:pathLst>
                <a:path w="6239" h="6836" extrusionOk="0">
                  <a:moveTo>
                    <a:pt x="2752" y="0"/>
                  </a:moveTo>
                  <a:cubicBezTo>
                    <a:pt x="2534" y="0"/>
                    <a:pt x="2316" y="34"/>
                    <a:pt x="2102" y="105"/>
                  </a:cubicBezTo>
                  <a:cubicBezTo>
                    <a:pt x="668" y="539"/>
                    <a:pt x="1" y="2373"/>
                    <a:pt x="568" y="4208"/>
                  </a:cubicBezTo>
                  <a:cubicBezTo>
                    <a:pt x="1053" y="5778"/>
                    <a:pt x="2296" y="6836"/>
                    <a:pt x="3523" y="6836"/>
                  </a:cubicBezTo>
                  <a:cubicBezTo>
                    <a:pt x="3729" y="6836"/>
                    <a:pt x="3935" y="6806"/>
                    <a:pt x="4137" y="6743"/>
                  </a:cubicBezTo>
                  <a:cubicBezTo>
                    <a:pt x="5571" y="6310"/>
                    <a:pt x="6239" y="4442"/>
                    <a:pt x="5672" y="2607"/>
                  </a:cubicBezTo>
                  <a:cubicBezTo>
                    <a:pt x="5191" y="1052"/>
                    <a:pt x="3967" y="0"/>
                    <a:pt x="2752" y="0"/>
                  </a:cubicBezTo>
                  <a:close/>
                </a:path>
              </a:pathLst>
            </a:custGeom>
            <a:solidFill>
              <a:srgbClr val="F7A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1095600" y="3653200"/>
              <a:ext cx="724700" cy="625175"/>
            </a:xfrm>
            <a:custGeom>
              <a:avLst/>
              <a:gdLst/>
              <a:ahLst/>
              <a:cxnLst/>
              <a:rect l="l" t="t" r="r" b="b"/>
              <a:pathLst>
                <a:path w="28988" h="25007" extrusionOk="0">
                  <a:moveTo>
                    <a:pt x="13094" y="1"/>
                  </a:moveTo>
                  <a:cubicBezTo>
                    <a:pt x="9862" y="1"/>
                    <a:pt x="6796" y="1180"/>
                    <a:pt x="4604" y="3564"/>
                  </a:cubicBezTo>
                  <a:cubicBezTo>
                    <a:pt x="0" y="8534"/>
                    <a:pt x="901" y="16840"/>
                    <a:pt x="6638" y="22144"/>
                  </a:cubicBezTo>
                  <a:cubicBezTo>
                    <a:pt x="8809" y="24162"/>
                    <a:pt x="10887" y="25007"/>
                    <a:pt x="12883" y="25007"/>
                  </a:cubicBezTo>
                  <a:cubicBezTo>
                    <a:pt x="16133" y="25007"/>
                    <a:pt x="19164" y="22767"/>
                    <a:pt x="22016" y="19709"/>
                  </a:cubicBezTo>
                  <a:cubicBezTo>
                    <a:pt x="26619" y="14739"/>
                    <a:pt x="28988" y="9435"/>
                    <a:pt x="23284" y="4131"/>
                  </a:cubicBezTo>
                  <a:cubicBezTo>
                    <a:pt x="20298" y="1389"/>
                    <a:pt x="16599" y="1"/>
                    <a:pt x="13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1119775" y="3653225"/>
              <a:ext cx="467850" cy="391800"/>
            </a:xfrm>
            <a:custGeom>
              <a:avLst/>
              <a:gdLst/>
              <a:ahLst/>
              <a:cxnLst/>
              <a:rect l="l" t="t" r="r" b="b"/>
              <a:pathLst>
                <a:path w="18714" h="15672" extrusionOk="0">
                  <a:moveTo>
                    <a:pt x="12166" y="1"/>
                  </a:moveTo>
                  <a:cubicBezTo>
                    <a:pt x="8921" y="1"/>
                    <a:pt x="5837" y="1183"/>
                    <a:pt x="3637" y="3563"/>
                  </a:cubicBezTo>
                  <a:cubicBezTo>
                    <a:pt x="668" y="6765"/>
                    <a:pt x="1" y="11369"/>
                    <a:pt x="1435" y="15672"/>
                  </a:cubicBezTo>
                  <a:cubicBezTo>
                    <a:pt x="4404" y="11736"/>
                    <a:pt x="18714" y="11502"/>
                    <a:pt x="15145" y="327"/>
                  </a:cubicBezTo>
                  <a:cubicBezTo>
                    <a:pt x="14150" y="110"/>
                    <a:pt x="13151" y="1"/>
                    <a:pt x="12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1234025" y="3774625"/>
              <a:ext cx="447850" cy="386400"/>
            </a:xfrm>
            <a:custGeom>
              <a:avLst/>
              <a:gdLst/>
              <a:ahLst/>
              <a:cxnLst/>
              <a:rect l="l" t="t" r="r" b="b"/>
              <a:pathLst>
                <a:path w="17914" h="15456" extrusionOk="0">
                  <a:moveTo>
                    <a:pt x="8098" y="0"/>
                  </a:moveTo>
                  <a:cubicBezTo>
                    <a:pt x="6099" y="0"/>
                    <a:pt x="4198" y="735"/>
                    <a:pt x="2836" y="2210"/>
                  </a:cubicBezTo>
                  <a:cubicBezTo>
                    <a:pt x="1" y="5278"/>
                    <a:pt x="534" y="10415"/>
                    <a:pt x="4070" y="13684"/>
                  </a:cubicBezTo>
                  <a:cubicBezTo>
                    <a:pt x="5420" y="14932"/>
                    <a:pt x="6716" y="15456"/>
                    <a:pt x="7960" y="15456"/>
                  </a:cubicBezTo>
                  <a:cubicBezTo>
                    <a:pt x="9976" y="15456"/>
                    <a:pt x="11857" y="14081"/>
                    <a:pt x="13610" y="12183"/>
                  </a:cubicBezTo>
                  <a:cubicBezTo>
                    <a:pt x="16446" y="9114"/>
                    <a:pt x="17913" y="5845"/>
                    <a:pt x="14378" y="2576"/>
                  </a:cubicBezTo>
                  <a:cubicBezTo>
                    <a:pt x="12540" y="860"/>
                    <a:pt x="10261" y="0"/>
                    <a:pt x="8098" y="0"/>
                  </a:cubicBezTo>
                  <a:close/>
                </a:path>
              </a:pathLst>
            </a:custGeom>
            <a:solidFill>
              <a:srgbClr val="F7A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1254050" y="3774525"/>
              <a:ext cx="253525" cy="204625"/>
            </a:xfrm>
            <a:custGeom>
              <a:avLst/>
              <a:gdLst/>
              <a:ahLst/>
              <a:cxnLst/>
              <a:rect l="l" t="t" r="r" b="b"/>
              <a:pathLst>
                <a:path w="10141" h="8185" extrusionOk="0">
                  <a:moveTo>
                    <a:pt x="7314" y="1"/>
                  </a:moveTo>
                  <a:cubicBezTo>
                    <a:pt x="5308" y="1"/>
                    <a:pt x="3400" y="735"/>
                    <a:pt x="2035" y="2214"/>
                  </a:cubicBezTo>
                  <a:cubicBezTo>
                    <a:pt x="534" y="3815"/>
                    <a:pt x="0" y="5983"/>
                    <a:pt x="300" y="8184"/>
                  </a:cubicBezTo>
                  <a:cubicBezTo>
                    <a:pt x="4170" y="6517"/>
                    <a:pt x="9107" y="4782"/>
                    <a:pt x="10141" y="479"/>
                  </a:cubicBezTo>
                  <a:cubicBezTo>
                    <a:pt x="9207" y="161"/>
                    <a:pt x="8250" y="1"/>
                    <a:pt x="7314" y="1"/>
                  </a:cubicBezTo>
                  <a:close/>
                </a:path>
              </a:pathLst>
            </a:custGeom>
            <a:solidFill>
              <a:srgbClr val="E69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1096425" y="3616875"/>
              <a:ext cx="381975" cy="394650"/>
            </a:xfrm>
            <a:custGeom>
              <a:avLst/>
              <a:gdLst/>
              <a:ahLst/>
              <a:cxnLst/>
              <a:rect l="l" t="t" r="r" b="b"/>
              <a:pathLst>
                <a:path w="15279" h="15786" extrusionOk="0">
                  <a:moveTo>
                    <a:pt x="13160" y="0"/>
                  </a:moveTo>
                  <a:cubicBezTo>
                    <a:pt x="12279" y="0"/>
                    <a:pt x="11482" y="620"/>
                    <a:pt x="11309" y="1515"/>
                  </a:cubicBezTo>
                  <a:cubicBezTo>
                    <a:pt x="9507" y="9954"/>
                    <a:pt x="2002" y="11922"/>
                    <a:pt x="1669" y="11989"/>
                  </a:cubicBezTo>
                  <a:cubicBezTo>
                    <a:pt x="634" y="12256"/>
                    <a:pt x="1" y="13290"/>
                    <a:pt x="268" y="14324"/>
                  </a:cubicBezTo>
                  <a:cubicBezTo>
                    <a:pt x="465" y="15198"/>
                    <a:pt x="1234" y="15786"/>
                    <a:pt x="2092" y="15786"/>
                  </a:cubicBezTo>
                  <a:cubicBezTo>
                    <a:pt x="2249" y="15786"/>
                    <a:pt x="2409" y="15766"/>
                    <a:pt x="2569" y="15725"/>
                  </a:cubicBezTo>
                  <a:cubicBezTo>
                    <a:pt x="2869" y="15658"/>
                    <a:pt x="7239" y="14557"/>
                    <a:pt x="10808" y="10688"/>
                  </a:cubicBezTo>
                  <a:cubicBezTo>
                    <a:pt x="12643" y="8686"/>
                    <a:pt x="14278" y="5984"/>
                    <a:pt x="15045" y="2315"/>
                  </a:cubicBezTo>
                  <a:cubicBezTo>
                    <a:pt x="15278" y="1281"/>
                    <a:pt x="14611" y="280"/>
                    <a:pt x="13577" y="47"/>
                  </a:cubicBezTo>
                  <a:cubicBezTo>
                    <a:pt x="13437" y="15"/>
                    <a:pt x="13298" y="0"/>
                    <a:pt x="13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1378300" y="3653350"/>
              <a:ext cx="293575" cy="233225"/>
            </a:xfrm>
            <a:custGeom>
              <a:avLst/>
              <a:gdLst/>
              <a:ahLst/>
              <a:cxnLst/>
              <a:rect l="l" t="t" r="r" b="b"/>
              <a:pathLst>
                <a:path w="11743" h="9329" extrusionOk="0">
                  <a:moveTo>
                    <a:pt x="3677" y="1"/>
                  </a:moveTo>
                  <a:cubicBezTo>
                    <a:pt x="2892" y="1"/>
                    <a:pt x="2061" y="143"/>
                    <a:pt x="1201" y="489"/>
                  </a:cubicBezTo>
                  <a:lnTo>
                    <a:pt x="0" y="3625"/>
                  </a:lnTo>
                  <a:cubicBezTo>
                    <a:pt x="461" y="3221"/>
                    <a:pt x="943" y="3048"/>
                    <a:pt x="1432" y="3048"/>
                  </a:cubicBezTo>
                  <a:cubicBezTo>
                    <a:pt x="4374" y="3048"/>
                    <a:pt x="7539" y="9329"/>
                    <a:pt x="7539" y="9329"/>
                  </a:cubicBezTo>
                  <a:cubicBezTo>
                    <a:pt x="7539" y="9329"/>
                    <a:pt x="11742" y="6927"/>
                    <a:pt x="9907" y="2991"/>
                  </a:cubicBezTo>
                  <a:cubicBezTo>
                    <a:pt x="9907" y="2991"/>
                    <a:pt x="7277" y="1"/>
                    <a:pt x="3677" y="1"/>
                  </a:cubicBezTo>
                  <a:close/>
                </a:path>
              </a:pathLst>
            </a:custGeom>
            <a:solidFill>
              <a:srgbClr val="FF19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0818725" y="3387025"/>
              <a:ext cx="632975" cy="565150"/>
            </a:xfrm>
            <a:custGeom>
              <a:avLst/>
              <a:gdLst/>
              <a:ahLst/>
              <a:cxnLst/>
              <a:rect l="l" t="t" r="r" b="b"/>
              <a:pathLst>
                <a:path w="25319" h="22606" extrusionOk="0">
                  <a:moveTo>
                    <a:pt x="12815" y="0"/>
                  </a:moveTo>
                  <a:cubicBezTo>
                    <a:pt x="9703" y="0"/>
                    <a:pt x="6600" y="1248"/>
                    <a:pt x="4337" y="3703"/>
                  </a:cubicBezTo>
                  <a:cubicBezTo>
                    <a:pt x="1" y="8407"/>
                    <a:pt x="268" y="15712"/>
                    <a:pt x="4971" y="20049"/>
                  </a:cubicBezTo>
                  <a:cubicBezTo>
                    <a:pt x="6884" y="21812"/>
                    <a:pt x="9022" y="22606"/>
                    <a:pt x="11176" y="22606"/>
                  </a:cubicBezTo>
                  <a:cubicBezTo>
                    <a:pt x="14281" y="22606"/>
                    <a:pt x="17422" y="20957"/>
                    <a:pt x="19982" y="18181"/>
                  </a:cubicBezTo>
                  <a:cubicBezTo>
                    <a:pt x="24285" y="13511"/>
                    <a:pt x="25319" y="7406"/>
                    <a:pt x="20649" y="3070"/>
                  </a:cubicBezTo>
                  <a:cubicBezTo>
                    <a:pt x="18435" y="1014"/>
                    <a:pt x="15621" y="0"/>
                    <a:pt x="1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0938825" y="3483775"/>
              <a:ext cx="509550" cy="468400"/>
            </a:xfrm>
            <a:custGeom>
              <a:avLst/>
              <a:gdLst/>
              <a:ahLst/>
              <a:cxnLst/>
              <a:rect l="l" t="t" r="r" b="b"/>
              <a:pathLst>
                <a:path w="20382" h="18736" extrusionOk="0">
                  <a:moveTo>
                    <a:pt x="16612" y="0"/>
                  </a:moveTo>
                  <a:lnTo>
                    <a:pt x="16612" y="0"/>
                  </a:lnTo>
                  <a:cubicBezTo>
                    <a:pt x="16045" y="9907"/>
                    <a:pt x="2435" y="10408"/>
                    <a:pt x="0" y="16012"/>
                  </a:cubicBezTo>
                  <a:cubicBezTo>
                    <a:pt x="34" y="16045"/>
                    <a:pt x="100" y="16112"/>
                    <a:pt x="167" y="16179"/>
                  </a:cubicBezTo>
                  <a:cubicBezTo>
                    <a:pt x="2080" y="17942"/>
                    <a:pt x="4218" y="18736"/>
                    <a:pt x="6372" y="18736"/>
                  </a:cubicBezTo>
                  <a:cubicBezTo>
                    <a:pt x="9477" y="18736"/>
                    <a:pt x="12618" y="17087"/>
                    <a:pt x="15178" y="14311"/>
                  </a:cubicBezTo>
                  <a:cubicBezTo>
                    <a:pt x="19247" y="9907"/>
                    <a:pt x="20381" y="4270"/>
                    <a:pt x="16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0963825" y="3689725"/>
              <a:ext cx="84250" cy="76050"/>
            </a:xfrm>
            <a:custGeom>
              <a:avLst/>
              <a:gdLst/>
              <a:ahLst/>
              <a:cxnLst/>
              <a:rect l="l" t="t" r="r" b="b"/>
              <a:pathLst>
                <a:path w="3370" h="3042" extrusionOk="0">
                  <a:moveTo>
                    <a:pt x="1692" y="0"/>
                  </a:moveTo>
                  <a:cubicBezTo>
                    <a:pt x="1278" y="0"/>
                    <a:pt x="867" y="167"/>
                    <a:pt x="568" y="502"/>
                  </a:cubicBezTo>
                  <a:cubicBezTo>
                    <a:pt x="1" y="1102"/>
                    <a:pt x="34" y="2070"/>
                    <a:pt x="668" y="2637"/>
                  </a:cubicBezTo>
                  <a:cubicBezTo>
                    <a:pt x="955" y="2908"/>
                    <a:pt x="1327" y="3042"/>
                    <a:pt x="1698" y="3042"/>
                  </a:cubicBezTo>
                  <a:cubicBezTo>
                    <a:pt x="2103" y="3042"/>
                    <a:pt x="2507" y="2883"/>
                    <a:pt x="2803" y="2570"/>
                  </a:cubicBezTo>
                  <a:cubicBezTo>
                    <a:pt x="3370" y="1936"/>
                    <a:pt x="3337" y="969"/>
                    <a:pt x="2736" y="402"/>
                  </a:cubicBezTo>
                  <a:cubicBezTo>
                    <a:pt x="2437" y="134"/>
                    <a:pt x="2063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0988025" y="3697975"/>
              <a:ext cx="30875" cy="19450"/>
            </a:xfrm>
            <a:custGeom>
              <a:avLst/>
              <a:gdLst/>
              <a:ahLst/>
              <a:cxnLst/>
              <a:rect l="l" t="t" r="r" b="b"/>
              <a:pathLst>
                <a:path w="1235" h="778" extrusionOk="0">
                  <a:moveTo>
                    <a:pt x="692" y="0"/>
                  </a:moveTo>
                  <a:cubicBezTo>
                    <a:pt x="662" y="0"/>
                    <a:pt x="631" y="2"/>
                    <a:pt x="601" y="5"/>
                  </a:cubicBezTo>
                  <a:cubicBezTo>
                    <a:pt x="267" y="38"/>
                    <a:pt x="0" y="239"/>
                    <a:pt x="34" y="439"/>
                  </a:cubicBezTo>
                  <a:cubicBezTo>
                    <a:pt x="34" y="648"/>
                    <a:pt x="276" y="777"/>
                    <a:pt x="567" y="777"/>
                  </a:cubicBezTo>
                  <a:cubicBezTo>
                    <a:pt x="600" y="777"/>
                    <a:pt x="633" y="776"/>
                    <a:pt x="667" y="772"/>
                  </a:cubicBezTo>
                  <a:cubicBezTo>
                    <a:pt x="1001" y="772"/>
                    <a:pt x="1234" y="539"/>
                    <a:pt x="1234" y="339"/>
                  </a:cubicBezTo>
                  <a:cubicBezTo>
                    <a:pt x="1204" y="129"/>
                    <a:pt x="959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1138125" y="3501675"/>
              <a:ext cx="84250" cy="76400"/>
            </a:xfrm>
            <a:custGeom>
              <a:avLst/>
              <a:gdLst/>
              <a:ahLst/>
              <a:cxnLst/>
              <a:rect l="l" t="t" r="r" b="b"/>
              <a:pathLst>
                <a:path w="3370" h="3056" extrusionOk="0">
                  <a:moveTo>
                    <a:pt x="1692" y="0"/>
                  </a:moveTo>
                  <a:cubicBezTo>
                    <a:pt x="1278" y="0"/>
                    <a:pt x="867" y="168"/>
                    <a:pt x="568" y="485"/>
                  </a:cubicBezTo>
                  <a:cubicBezTo>
                    <a:pt x="1" y="1119"/>
                    <a:pt x="34" y="2086"/>
                    <a:pt x="634" y="2653"/>
                  </a:cubicBezTo>
                  <a:cubicBezTo>
                    <a:pt x="934" y="2921"/>
                    <a:pt x="1307" y="3055"/>
                    <a:pt x="1678" y="3055"/>
                  </a:cubicBezTo>
                  <a:cubicBezTo>
                    <a:pt x="2092" y="3055"/>
                    <a:pt x="2503" y="2888"/>
                    <a:pt x="2803" y="2553"/>
                  </a:cubicBezTo>
                  <a:cubicBezTo>
                    <a:pt x="3370" y="1953"/>
                    <a:pt x="3336" y="985"/>
                    <a:pt x="2736" y="418"/>
                  </a:cubicBezTo>
                  <a:cubicBezTo>
                    <a:pt x="2436" y="135"/>
                    <a:pt x="2063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11162300" y="3509525"/>
              <a:ext cx="30900" cy="20250"/>
            </a:xfrm>
            <a:custGeom>
              <a:avLst/>
              <a:gdLst/>
              <a:ahLst/>
              <a:cxnLst/>
              <a:rect l="l" t="t" r="r" b="b"/>
              <a:pathLst>
                <a:path w="1236" h="810" extrusionOk="0">
                  <a:moveTo>
                    <a:pt x="654" y="0"/>
                  </a:moveTo>
                  <a:cubicBezTo>
                    <a:pt x="625" y="0"/>
                    <a:pt x="597" y="1"/>
                    <a:pt x="568" y="4"/>
                  </a:cubicBezTo>
                  <a:cubicBezTo>
                    <a:pt x="234" y="38"/>
                    <a:pt x="1" y="238"/>
                    <a:pt x="1" y="471"/>
                  </a:cubicBezTo>
                  <a:cubicBezTo>
                    <a:pt x="31" y="654"/>
                    <a:pt x="285" y="809"/>
                    <a:pt x="557" y="809"/>
                  </a:cubicBezTo>
                  <a:cubicBezTo>
                    <a:pt x="583" y="809"/>
                    <a:pt x="609" y="808"/>
                    <a:pt x="635" y="805"/>
                  </a:cubicBezTo>
                  <a:cubicBezTo>
                    <a:pt x="968" y="772"/>
                    <a:pt x="1235" y="571"/>
                    <a:pt x="1202" y="338"/>
                  </a:cubicBezTo>
                  <a:cubicBezTo>
                    <a:pt x="1202" y="155"/>
                    <a:pt x="951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10701150" y="3597925"/>
              <a:ext cx="200175" cy="226150"/>
            </a:xfrm>
            <a:custGeom>
              <a:avLst/>
              <a:gdLst/>
              <a:ahLst/>
              <a:cxnLst/>
              <a:rect l="l" t="t" r="r" b="b"/>
              <a:pathLst>
                <a:path w="8007" h="9046" extrusionOk="0">
                  <a:moveTo>
                    <a:pt x="3388" y="0"/>
                  </a:moveTo>
                  <a:cubicBezTo>
                    <a:pt x="3327" y="0"/>
                    <a:pt x="3265" y="2"/>
                    <a:pt x="3203" y="4"/>
                  </a:cubicBezTo>
                  <a:cubicBezTo>
                    <a:pt x="701" y="104"/>
                    <a:pt x="0" y="2139"/>
                    <a:pt x="100" y="4641"/>
                  </a:cubicBezTo>
                  <a:cubicBezTo>
                    <a:pt x="199" y="7101"/>
                    <a:pt x="1039" y="9046"/>
                    <a:pt x="3447" y="9046"/>
                  </a:cubicBezTo>
                  <a:cubicBezTo>
                    <a:pt x="3487" y="9046"/>
                    <a:pt x="3528" y="9045"/>
                    <a:pt x="3570" y="9044"/>
                  </a:cubicBezTo>
                  <a:cubicBezTo>
                    <a:pt x="6038" y="8944"/>
                    <a:pt x="8006" y="6842"/>
                    <a:pt x="7906" y="4341"/>
                  </a:cubicBezTo>
                  <a:cubicBezTo>
                    <a:pt x="7808" y="1901"/>
                    <a:pt x="5807" y="0"/>
                    <a:pt x="3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0737850" y="3639650"/>
              <a:ext cx="125925" cy="141925"/>
            </a:xfrm>
            <a:custGeom>
              <a:avLst/>
              <a:gdLst/>
              <a:ahLst/>
              <a:cxnLst/>
              <a:rect l="l" t="t" r="r" b="b"/>
              <a:pathLst>
                <a:path w="5037" h="5677" extrusionOk="0">
                  <a:moveTo>
                    <a:pt x="2159" y="0"/>
                  </a:moveTo>
                  <a:cubicBezTo>
                    <a:pt x="2118" y="0"/>
                    <a:pt x="2076" y="1"/>
                    <a:pt x="2035" y="3"/>
                  </a:cubicBezTo>
                  <a:cubicBezTo>
                    <a:pt x="467" y="36"/>
                    <a:pt x="0" y="1337"/>
                    <a:pt x="67" y="2905"/>
                  </a:cubicBezTo>
                  <a:cubicBezTo>
                    <a:pt x="132" y="4433"/>
                    <a:pt x="641" y="5676"/>
                    <a:pt x="2118" y="5676"/>
                  </a:cubicBezTo>
                  <a:cubicBezTo>
                    <a:pt x="2156" y="5676"/>
                    <a:pt x="2195" y="5675"/>
                    <a:pt x="2235" y="5674"/>
                  </a:cubicBezTo>
                  <a:cubicBezTo>
                    <a:pt x="3836" y="5607"/>
                    <a:pt x="5037" y="4306"/>
                    <a:pt x="4970" y="2738"/>
                  </a:cubicBezTo>
                  <a:cubicBezTo>
                    <a:pt x="4938" y="1180"/>
                    <a:pt x="3673" y="0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1030550" y="3239200"/>
              <a:ext cx="231025" cy="195425"/>
            </a:xfrm>
            <a:custGeom>
              <a:avLst/>
              <a:gdLst/>
              <a:ahLst/>
              <a:cxnLst/>
              <a:rect l="l" t="t" r="r" b="b"/>
              <a:pathLst>
                <a:path w="9241" h="7817" extrusionOk="0">
                  <a:moveTo>
                    <a:pt x="4945" y="0"/>
                  </a:moveTo>
                  <a:cubicBezTo>
                    <a:pt x="4800" y="0"/>
                    <a:pt x="4652" y="4"/>
                    <a:pt x="4504" y="10"/>
                  </a:cubicBezTo>
                  <a:cubicBezTo>
                    <a:pt x="2002" y="76"/>
                    <a:pt x="0" y="977"/>
                    <a:pt x="101" y="3445"/>
                  </a:cubicBezTo>
                  <a:cubicBezTo>
                    <a:pt x="199" y="5905"/>
                    <a:pt x="2232" y="7817"/>
                    <a:pt x="4678" y="7817"/>
                  </a:cubicBezTo>
                  <a:cubicBezTo>
                    <a:pt x="4720" y="7817"/>
                    <a:pt x="4762" y="7816"/>
                    <a:pt x="4804" y="7815"/>
                  </a:cubicBezTo>
                  <a:cubicBezTo>
                    <a:pt x="7306" y="7715"/>
                    <a:pt x="9240" y="5614"/>
                    <a:pt x="9140" y="3112"/>
                  </a:cubicBezTo>
                  <a:cubicBezTo>
                    <a:pt x="9046" y="761"/>
                    <a:pt x="7214" y="0"/>
                    <a:pt x="4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11073925" y="3275125"/>
              <a:ext cx="145125" cy="122850"/>
            </a:xfrm>
            <a:custGeom>
              <a:avLst/>
              <a:gdLst/>
              <a:ahLst/>
              <a:cxnLst/>
              <a:rect l="l" t="t" r="r" b="b"/>
              <a:pathLst>
                <a:path w="5805" h="4914" extrusionOk="0">
                  <a:moveTo>
                    <a:pt x="3084" y="1"/>
                  </a:moveTo>
                  <a:cubicBezTo>
                    <a:pt x="2991" y="1"/>
                    <a:pt x="2897" y="3"/>
                    <a:pt x="2802" y="7"/>
                  </a:cubicBezTo>
                  <a:cubicBezTo>
                    <a:pt x="1234" y="74"/>
                    <a:pt x="0" y="607"/>
                    <a:pt x="33" y="2175"/>
                  </a:cubicBezTo>
                  <a:cubicBezTo>
                    <a:pt x="98" y="3702"/>
                    <a:pt x="1366" y="4913"/>
                    <a:pt x="2881" y="4913"/>
                  </a:cubicBezTo>
                  <a:cubicBezTo>
                    <a:pt x="2921" y="4913"/>
                    <a:pt x="2962" y="4912"/>
                    <a:pt x="3002" y="4910"/>
                  </a:cubicBezTo>
                  <a:cubicBezTo>
                    <a:pt x="4570" y="4844"/>
                    <a:pt x="5804" y="3543"/>
                    <a:pt x="5737" y="1975"/>
                  </a:cubicBezTo>
                  <a:cubicBezTo>
                    <a:pt x="5675" y="502"/>
                    <a:pt x="4523" y="1"/>
                    <a:pt x="3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11043900" y="3590175"/>
              <a:ext cx="275200" cy="247075"/>
            </a:xfrm>
            <a:custGeom>
              <a:avLst/>
              <a:gdLst/>
              <a:ahLst/>
              <a:cxnLst/>
              <a:rect l="l" t="t" r="r" b="b"/>
              <a:pathLst>
                <a:path w="11008" h="9883" extrusionOk="0">
                  <a:moveTo>
                    <a:pt x="6485" y="0"/>
                  </a:moveTo>
                  <a:cubicBezTo>
                    <a:pt x="5018" y="0"/>
                    <a:pt x="3435" y="684"/>
                    <a:pt x="2235" y="1982"/>
                  </a:cubicBezTo>
                  <a:cubicBezTo>
                    <a:pt x="200" y="4217"/>
                    <a:pt x="0" y="7353"/>
                    <a:pt x="1801" y="9020"/>
                  </a:cubicBezTo>
                  <a:cubicBezTo>
                    <a:pt x="2443" y="9614"/>
                    <a:pt x="3189" y="9882"/>
                    <a:pt x="3977" y="9882"/>
                  </a:cubicBezTo>
                  <a:cubicBezTo>
                    <a:pt x="5403" y="9882"/>
                    <a:pt x="6962" y="9004"/>
                    <a:pt x="8273" y="7586"/>
                  </a:cubicBezTo>
                  <a:cubicBezTo>
                    <a:pt x="10308" y="5351"/>
                    <a:pt x="11008" y="2683"/>
                    <a:pt x="9207" y="1015"/>
                  </a:cubicBezTo>
                  <a:cubicBezTo>
                    <a:pt x="8468" y="331"/>
                    <a:pt x="7505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11088100" y="3629500"/>
              <a:ext cx="102575" cy="93775"/>
            </a:xfrm>
            <a:custGeom>
              <a:avLst/>
              <a:gdLst/>
              <a:ahLst/>
              <a:cxnLst/>
              <a:rect l="l" t="t" r="r" b="b"/>
              <a:pathLst>
                <a:path w="4103" h="3751" extrusionOk="0">
                  <a:moveTo>
                    <a:pt x="3108" y="1"/>
                  </a:moveTo>
                  <a:cubicBezTo>
                    <a:pt x="2551" y="1"/>
                    <a:pt x="1798" y="398"/>
                    <a:pt x="1168" y="1076"/>
                  </a:cubicBezTo>
                  <a:cubicBezTo>
                    <a:pt x="300" y="2010"/>
                    <a:pt x="0" y="3144"/>
                    <a:pt x="500" y="3578"/>
                  </a:cubicBezTo>
                  <a:cubicBezTo>
                    <a:pt x="618" y="3696"/>
                    <a:pt x="768" y="3750"/>
                    <a:pt x="940" y="3750"/>
                  </a:cubicBezTo>
                  <a:cubicBezTo>
                    <a:pt x="1449" y="3750"/>
                    <a:pt x="2154" y="3276"/>
                    <a:pt x="2802" y="2577"/>
                  </a:cubicBezTo>
                  <a:cubicBezTo>
                    <a:pt x="3669" y="1643"/>
                    <a:pt x="4103" y="643"/>
                    <a:pt x="3636" y="176"/>
                  </a:cubicBezTo>
                  <a:cubicBezTo>
                    <a:pt x="3499" y="57"/>
                    <a:pt x="3317" y="1"/>
                    <a:pt x="3108" y="1"/>
                  </a:cubicBezTo>
                  <a:close/>
                </a:path>
              </a:pathLst>
            </a:custGeom>
            <a:solidFill>
              <a:srgbClr val="865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1088100" y="3629500"/>
              <a:ext cx="102575" cy="93775"/>
            </a:xfrm>
            <a:custGeom>
              <a:avLst/>
              <a:gdLst/>
              <a:ahLst/>
              <a:cxnLst/>
              <a:rect l="l" t="t" r="r" b="b"/>
              <a:pathLst>
                <a:path w="4103" h="3751" extrusionOk="0">
                  <a:moveTo>
                    <a:pt x="3108" y="1"/>
                  </a:moveTo>
                  <a:cubicBezTo>
                    <a:pt x="2551" y="1"/>
                    <a:pt x="1798" y="398"/>
                    <a:pt x="1168" y="1076"/>
                  </a:cubicBezTo>
                  <a:cubicBezTo>
                    <a:pt x="300" y="2010"/>
                    <a:pt x="0" y="3144"/>
                    <a:pt x="500" y="3578"/>
                  </a:cubicBezTo>
                  <a:cubicBezTo>
                    <a:pt x="618" y="3696"/>
                    <a:pt x="768" y="3750"/>
                    <a:pt x="940" y="3750"/>
                  </a:cubicBezTo>
                  <a:cubicBezTo>
                    <a:pt x="1449" y="3750"/>
                    <a:pt x="2154" y="3276"/>
                    <a:pt x="2802" y="2577"/>
                  </a:cubicBezTo>
                  <a:cubicBezTo>
                    <a:pt x="3669" y="1643"/>
                    <a:pt x="4103" y="643"/>
                    <a:pt x="3636" y="176"/>
                  </a:cubicBezTo>
                  <a:cubicBezTo>
                    <a:pt x="3499" y="57"/>
                    <a:pt x="3317" y="1"/>
                    <a:pt x="3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1093100" y="3633800"/>
              <a:ext cx="76750" cy="70625"/>
            </a:xfrm>
            <a:custGeom>
              <a:avLst/>
              <a:gdLst/>
              <a:ahLst/>
              <a:cxnLst/>
              <a:rect l="l" t="t" r="r" b="b"/>
              <a:pathLst>
                <a:path w="3070" h="2825" extrusionOk="0">
                  <a:moveTo>
                    <a:pt x="2309" y="1"/>
                  </a:moveTo>
                  <a:cubicBezTo>
                    <a:pt x="1901" y="1"/>
                    <a:pt x="1350" y="298"/>
                    <a:pt x="868" y="804"/>
                  </a:cubicBezTo>
                  <a:cubicBezTo>
                    <a:pt x="234" y="1505"/>
                    <a:pt x="0" y="2339"/>
                    <a:pt x="367" y="2706"/>
                  </a:cubicBezTo>
                  <a:cubicBezTo>
                    <a:pt x="457" y="2787"/>
                    <a:pt x="567" y="2825"/>
                    <a:pt x="692" y="2825"/>
                  </a:cubicBezTo>
                  <a:cubicBezTo>
                    <a:pt x="1075" y="2825"/>
                    <a:pt x="1598" y="2467"/>
                    <a:pt x="2102" y="1938"/>
                  </a:cubicBezTo>
                  <a:cubicBezTo>
                    <a:pt x="2736" y="1238"/>
                    <a:pt x="3069" y="471"/>
                    <a:pt x="2702" y="137"/>
                  </a:cubicBezTo>
                  <a:cubicBezTo>
                    <a:pt x="2600" y="44"/>
                    <a:pt x="2465" y="1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1150625" y="3686425"/>
              <a:ext cx="37550" cy="35050"/>
            </a:xfrm>
            <a:custGeom>
              <a:avLst/>
              <a:gdLst/>
              <a:ahLst/>
              <a:cxnLst/>
              <a:rect l="l" t="t" r="r" b="b"/>
              <a:pathLst>
                <a:path w="1502" h="1402" fill="none" extrusionOk="0">
                  <a:moveTo>
                    <a:pt x="1" y="0"/>
                  </a:moveTo>
                  <a:lnTo>
                    <a:pt x="1502" y="140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11143975" y="3720600"/>
              <a:ext cx="55875" cy="57575"/>
            </a:xfrm>
            <a:custGeom>
              <a:avLst/>
              <a:gdLst/>
              <a:ahLst/>
              <a:cxnLst/>
              <a:rect l="l" t="t" r="r" b="b"/>
              <a:pathLst>
                <a:path w="2235" h="2303" fill="none" extrusionOk="0">
                  <a:moveTo>
                    <a:pt x="0" y="1835"/>
                  </a:moveTo>
                  <a:cubicBezTo>
                    <a:pt x="1801" y="2302"/>
                    <a:pt x="2235" y="568"/>
                    <a:pt x="1701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1187325" y="3673900"/>
              <a:ext cx="57575" cy="58400"/>
            </a:xfrm>
            <a:custGeom>
              <a:avLst/>
              <a:gdLst/>
              <a:ahLst/>
              <a:cxnLst/>
              <a:rect l="l" t="t" r="r" b="b"/>
              <a:pathLst>
                <a:path w="2303" h="2336" fill="none" extrusionOk="0">
                  <a:moveTo>
                    <a:pt x="1702" y="1"/>
                  </a:moveTo>
                  <a:cubicBezTo>
                    <a:pt x="2302" y="1735"/>
                    <a:pt x="601" y="2336"/>
                    <a:pt x="1" y="1869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0838525" y="4126275"/>
              <a:ext cx="2034725" cy="921775"/>
            </a:xfrm>
            <a:custGeom>
              <a:avLst/>
              <a:gdLst/>
              <a:ahLst/>
              <a:cxnLst/>
              <a:rect l="l" t="t" r="r" b="b"/>
              <a:pathLst>
                <a:path w="81389" h="36871" extrusionOk="0">
                  <a:moveTo>
                    <a:pt x="74877" y="1"/>
                  </a:moveTo>
                  <a:cubicBezTo>
                    <a:pt x="74377" y="1"/>
                    <a:pt x="73878" y="60"/>
                    <a:pt x="73395" y="185"/>
                  </a:cubicBezTo>
                  <a:cubicBezTo>
                    <a:pt x="63688" y="2721"/>
                    <a:pt x="53881" y="8925"/>
                    <a:pt x="53881" y="8925"/>
                  </a:cubicBezTo>
                  <a:lnTo>
                    <a:pt x="40738" y="14662"/>
                  </a:lnTo>
                  <a:lnTo>
                    <a:pt x="27562" y="8925"/>
                  </a:lnTo>
                  <a:cubicBezTo>
                    <a:pt x="27562" y="8925"/>
                    <a:pt x="17789" y="2721"/>
                    <a:pt x="8082" y="185"/>
                  </a:cubicBezTo>
                  <a:cubicBezTo>
                    <a:pt x="7603" y="61"/>
                    <a:pt x="7106" y="3"/>
                    <a:pt x="6607" y="3"/>
                  </a:cubicBezTo>
                  <a:cubicBezTo>
                    <a:pt x="3353" y="3"/>
                    <a:pt x="0" y="2499"/>
                    <a:pt x="810" y="5623"/>
                  </a:cubicBezTo>
                  <a:cubicBezTo>
                    <a:pt x="4513" y="20033"/>
                    <a:pt x="16621" y="35511"/>
                    <a:pt x="39304" y="36845"/>
                  </a:cubicBezTo>
                  <a:cubicBezTo>
                    <a:pt x="39804" y="36862"/>
                    <a:pt x="40296" y="36870"/>
                    <a:pt x="40776" y="36870"/>
                  </a:cubicBezTo>
                  <a:cubicBezTo>
                    <a:pt x="41255" y="36870"/>
                    <a:pt x="41722" y="36862"/>
                    <a:pt x="42173" y="36845"/>
                  </a:cubicBezTo>
                  <a:cubicBezTo>
                    <a:pt x="70193" y="34944"/>
                    <a:pt x="77798" y="18432"/>
                    <a:pt x="80667" y="5623"/>
                  </a:cubicBezTo>
                  <a:cubicBezTo>
                    <a:pt x="81389" y="2474"/>
                    <a:pt x="78109" y="1"/>
                    <a:pt x="74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2345650" y="4085650"/>
              <a:ext cx="241025" cy="229575"/>
            </a:xfrm>
            <a:custGeom>
              <a:avLst/>
              <a:gdLst/>
              <a:ahLst/>
              <a:cxnLst/>
              <a:rect l="l" t="t" r="r" b="b"/>
              <a:pathLst>
                <a:path w="9641" h="9183" extrusionOk="0">
                  <a:moveTo>
                    <a:pt x="9323" y="1"/>
                  </a:moveTo>
                  <a:cubicBezTo>
                    <a:pt x="9297" y="1"/>
                    <a:pt x="9269" y="3"/>
                    <a:pt x="9241" y="9"/>
                  </a:cubicBezTo>
                  <a:cubicBezTo>
                    <a:pt x="8373" y="343"/>
                    <a:pt x="7606" y="776"/>
                    <a:pt x="6839" y="1243"/>
                  </a:cubicBezTo>
                  <a:cubicBezTo>
                    <a:pt x="6072" y="1710"/>
                    <a:pt x="5304" y="2244"/>
                    <a:pt x="4604" y="2811"/>
                  </a:cubicBezTo>
                  <a:cubicBezTo>
                    <a:pt x="3903" y="3345"/>
                    <a:pt x="3203" y="3945"/>
                    <a:pt x="2536" y="4579"/>
                  </a:cubicBezTo>
                  <a:cubicBezTo>
                    <a:pt x="2202" y="4913"/>
                    <a:pt x="1902" y="5246"/>
                    <a:pt x="1568" y="5546"/>
                  </a:cubicBezTo>
                  <a:cubicBezTo>
                    <a:pt x="1235" y="5880"/>
                    <a:pt x="935" y="6247"/>
                    <a:pt x="634" y="6581"/>
                  </a:cubicBezTo>
                  <a:cubicBezTo>
                    <a:pt x="534" y="6681"/>
                    <a:pt x="468" y="6781"/>
                    <a:pt x="401" y="6881"/>
                  </a:cubicBezTo>
                  <a:cubicBezTo>
                    <a:pt x="1" y="7648"/>
                    <a:pt x="268" y="8582"/>
                    <a:pt x="1035" y="8982"/>
                  </a:cubicBezTo>
                  <a:cubicBezTo>
                    <a:pt x="1267" y="9119"/>
                    <a:pt x="1522" y="9183"/>
                    <a:pt x="1775" y="9183"/>
                  </a:cubicBezTo>
                  <a:cubicBezTo>
                    <a:pt x="2323" y="9183"/>
                    <a:pt x="2862" y="8884"/>
                    <a:pt x="3136" y="8382"/>
                  </a:cubicBezTo>
                  <a:lnTo>
                    <a:pt x="3170" y="8315"/>
                  </a:lnTo>
                  <a:lnTo>
                    <a:pt x="3770" y="7214"/>
                  </a:lnTo>
                  <a:cubicBezTo>
                    <a:pt x="3970" y="6881"/>
                    <a:pt x="4204" y="6514"/>
                    <a:pt x="4437" y="6147"/>
                  </a:cubicBezTo>
                  <a:cubicBezTo>
                    <a:pt x="4871" y="5446"/>
                    <a:pt x="5371" y="4746"/>
                    <a:pt x="5872" y="4079"/>
                  </a:cubicBezTo>
                  <a:cubicBezTo>
                    <a:pt x="6405" y="3412"/>
                    <a:pt x="6972" y="2778"/>
                    <a:pt x="7573" y="2177"/>
                  </a:cubicBezTo>
                  <a:cubicBezTo>
                    <a:pt x="8173" y="1577"/>
                    <a:pt x="8807" y="977"/>
                    <a:pt x="9474" y="510"/>
                  </a:cubicBezTo>
                  <a:lnTo>
                    <a:pt x="9507" y="510"/>
                  </a:lnTo>
                  <a:cubicBezTo>
                    <a:pt x="9608" y="443"/>
                    <a:pt x="9641" y="309"/>
                    <a:pt x="9608" y="176"/>
                  </a:cubicBezTo>
                  <a:cubicBezTo>
                    <a:pt x="9552" y="65"/>
                    <a:pt x="9451" y="1"/>
                    <a:pt x="9323" y="1"/>
                  </a:cubicBez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1289900" y="3377025"/>
              <a:ext cx="1220050" cy="1425225"/>
            </a:xfrm>
            <a:custGeom>
              <a:avLst/>
              <a:gdLst/>
              <a:ahLst/>
              <a:cxnLst/>
              <a:rect l="l" t="t" r="r" b="b"/>
              <a:pathLst>
                <a:path w="48802" h="57009" extrusionOk="0">
                  <a:moveTo>
                    <a:pt x="24385" y="1"/>
                  </a:moveTo>
                  <a:cubicBezTo>
                    <a:pt x="17480" y="1"/>
                    <a:pt x="11242" y="5871"/>
                    <a:pt x="6805" y="15345"/>
                  </a:cubicBezTo>
                  <a:cubicBezTo>
                    <a:pt x="2569" y="24285"/>
                    <a:pt x="1" y="36460"/>
                    <a:pt x="1" y="49870"/>
                  </a:cubicBezTo>
                  <a:cubicBezTo>
                    <a:pt x="1" y="50503"/>
                    <a:pt x="1" y="51104"/>
                    <a:pt x="1" y="51738"/>
                  </a:cubicBezTo>
                  <a:cubicBezTo>
                    <a:pt x="1" y="51738"/>
                    <a:pt x="2035" y="57008"/>
                    <a:pt x="24385" y="57008"/>
                  </a:cubicBezTo>
                  <a:cubicBezTo>
                    <a:pt x="46767" y="57008"/>
                    <a:pt x="48802" y="51738"/>
                    <a:pt x="48802" y="51738"/>
                  </a:cubicBezTo>
                  <a:cubicBezTo>
                    <a:pt x="48802" y="51104"/>
                    <a:pt x="48802" y="50503"/>
                    <a:pt x="48802" y="49870"/>
                  </a:cubicBezTo>
                  <a:cubicBezTo>
                    <a:pt x="48802" y="22317"/>
                    <a:pt x="37894" y="1"/>
                    <a:pt x="24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1198175" y="3716425"/>
              <a:ext cx="187650" cy="948225"/>
            </a:xfrm>
            <a:custGeom>
              <a:avLst/>
              <a:gdLst/>
              <a:ahLst/>
              <a:cxnLst/>
              <a:rect l="l" t="t" r="r" b="b"/>
              <a:pathLst>
                <a:path w="7506" h="37929" extrusionOk="0">
                  <a:moveTo>
                    <a:pt x="7506" y="1"/>
                  </a:moveTo>
                  <a:lnTo>
                    <a:pt x="7506" y="1"/>
                  </a:lnTo>
                  <a:cubicBezTo>
                    <a:pt x="5904" y="2836"/>
                    <a:pt x="4637" y="5872"/>
                    <a:pt x="3670" y="8974"/>
                  </a:cubicBezTo>
                  <a:cubicBezTo>
                    <a:pt x="2669" y="12076"/>
                    <a:pt x="1935" y="15279"/>
                    <a:pt x="1335" y="18481"/>
                  </a:cubicBezTo>
                  <a:cubicBezTo>
                    <a:pt x="801" y="21683"/>
                    <a:pt x="401" y="24919"/>
                    <a:pt x="200" y="28188"/>
                  </a:cubicBezTo>
                  <a:cubicBezTo>
                    <a:pt x="0" y="31423"/>
                    <a:pt x="0" y="34692"/>
                    <a:pt x="234" y="37928"/>
                  </a:cubicBezTo>
                  <a:cubicBezTo>
                    <a:pt x="467" y="34692"/>
                    <a:pt x="767" y="31490"/>
                    <a:pt x="1134" y="28254"/>
                  </a:cubicBezTo>
                  <a:cubicBezTo>
                    <a:pt x="1501" y="25052"/>
                    <a:pt x="1968" y="21850"/>
                    <a:pt x="2535" y="18681"/>
                  </a:cubicBezTo>
                  <a:cubicBezTo>
                    <a:pt x="3069" y="15512"/>
                    <a:pt x="3736" y="12376"/>
                    <a:pt x="4570" y="9241"/>
                  </a:cubicBezTo>
                  <a:cubicBezTo>
                    <a:pt x="5371" y="6139"/>
                    <a:pt x="6305" y="3036"/>
                    <a:pt x="7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11023050" y="3781475"/>
              <a:ext cx="416150" cy="617975"/>
            </a:xfrm>
            <a:custGeom>
              <a:avLst/>
              <a:gdLst/>
              <a:ahLst/>
              <a:cxnLst/>
              <a:rect l="l" t="t" r="r" b="b"/>
              <a:pathLst>
                <a:path w="16646" h="24719" extrusionOk="0">
                  <a:moveTo>
                    <a:pt x="7239" y="1"/>
                  </a:moveTo>
                  <a:lnTo>
                    <a:pt x="5904" y="2403"/>
                  </a:lnTo>
                  <a:cubicBezTo>
                    <a:pt x="5904" y="2403"/>
                    <a:pt x="1335" y="11175"/>
                    <a:pt x="701" y="13977"/>
                  </a:cubicBezTo>
                  <a:cubicBezTo>
                    <a:pt x="0" y="16946"/>
                    <a:pt x="167" y="22917"/>
                    <a:pt x="4470" y="24151"/>
                  </a:cubicBezTo>
                  <a:cubicBezTo>
                    <a:pt x="6171" y="24618"/>
                    <a:pt x="8239" y="24718"/>
                    <a:pt x="8239" y="24718"/>
                  </a:cubicBezTo>
                  <a:lnTo>
                    <a:pt x="16645" y="6272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12273100" y="3741450"/>
              <a:ext cx="416150" cy="618800"/>
            </a:xfrm>
            <a:custGeom>
              <a:avLst/>
              <a:gdLst/>
              <a:ahLst/>
              <a:cxnLst/>
              <a:rect l="l" t="t" r="r" b="b"/>
              <a:pathLst>
                <a:path w="16646" h="24752" extrusionOk="0">
                  <a:moveTo>
                    <a:pt x="9441" y="1"/>
                  </a:moveTo>
                  <a:lnTo>
                    <a:pt x="1" y="6272"/>
                  </a:lnTo>
                  <a:lnTo>
                    <a:pt x="8407" y="24752"/>
                  </a:lnTo>
                  <a:cubicBezTo>
                    <a:pt x="8407" y="24752"/>
                    <a:pt x="10475" y="24652"/>
                    <a:pt x="12209" y="24151"/>
                  </a:cubicBezTo>
                  <a:cubicBezTo>
                    <a:pt x="16512" y="22917"/>
                    <a:pt x="16646" y="16946"/>
                    <a:pt x="15979" y="14011"/>
                  </a:cubicBezTo>
                  <a:cubicBezTo>
                    <a:pt x="15312" y="11175"/>
                    <a:pt x="10742" y="2436"/>
                    <a:pt x="10742" y="2436"/>
                  </a:cubicBezTo>
                  <a:lnTo>
                    <a:pt x="9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11170650" y="3357850"/>
              <a:ext cx="499550" cy="595275"/>
            </a:xfrm>
            <a:custGeom>
              <a:avLst/>
              <a:gdLst/>
              <a:ahLst/>
              <a:cxnLst/>
              <a:rect l="l" t="t" r="r" b="b"/>
              <a:pathLst>
                <a:path w="19982" h="23811" extrusionOk="0">
                  <a:moveTo>
                    <a:pt x="19981" y="0"/>
                  </a:moveTo>
                  <a:lnTo>
                    <a:pt x="19981" y="0"/>
                  </a:lnTo>
                  <a:cubicBezTo>
                    <a:pt x="19980" y="1"/>
                    <a:pt x="7139" y="2970"/>
                    <a:pt x="0" y="18247"/>
                  </a:cubicBezTo>
                  <a:cubicBezTo>
                    <a:pt x="0" y="18247"/>
                    <a:pt x="2381" y="23811"/>
                    <a:pt x="6804" y="23811"/>
                  </a:cubicBezTo>
                  <a:cubicBezTo>
                    <a:pt x="7064" y="23811"/>
                    <a:pt x="7332" y="23791"/>
                    <a:pt x="7606" y="23751"/>
                  </a:cubicBezTo>
                  <a:cubicBezTo>
                    <a:pt x="12509" y="23017"/>
                    <a:pt x="19981" y="1"/>
                    <a:pt x="19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1260725" y="3357850"/>
              <a:ext cx="409475" cy="595300"/>
            </a:xfrm>
            <a:custGeom>
              <a:avLst/>
              <a:gdLst/>
              <a:ahLst/>
              <a:cxnLst/>
              <a:rect l="l" t="t" r="r" b="b"/>
              <a:pathLst>
                <a:path w="16379" h="23812" extrusionOk="0">
                  <a:moveTo>
                    <a:pt x="16378" y="0"/>
                  </a:moveTo>
                  <a:cubicBezTo>
                    <a:pt x="16378" y="0"/>
                    <a:pt x="15511" y="201"/>
                    <a:pt x="14077" y="768"/>
                  </a:cubicBezTo>
                  <a:cubicBezTo>
                    <a:pt x="14043" y="934"/>
                    <a:pt x="13977" y="1101"/>
                    <a:pt x="13810" y="1235"/>
                  </a:cubicBezTo>
                  <a:cubicBezTo>
                    <a:pt x="11875" y="2769"/>
                    <a:pt x="9807" y="3970"/>
                    <a:pt x="8106" y="5804"/>
                  </a:cubicBezTo>
                  <a:cubicBezTo>
                    <a:pt x="6772" y="7272"/>
                    <a:pt x="5537" y="8840"/>
                    <a:pt x="4370" y="10474"/>
                  </a:cubicBezTo>
                  <a:cubicBezTo>
                    <a:pt x="1601" y="14344"/>
                    <a:pt x="334" y="18280"/>
                    <a:pt x="0" y="22750"/>
                  </a:cubicBezTo>
                  <a:cubicBezTo>
                    <a:pt x="880" y="23383"/>
                    <a:pt x="1964" y="23811"/>
                    <a:pt x="3197" y="23811"/>
                  </a:cubicBezTo>
                  <a:cubicBezTo>
                    <a:pt x="3459" y="23811"/>
                    <a:pt x="3728" y="23792"/>
                    <a:pt x="4003" y="23751"/>
                  </a:cubicBezTo>
                  <a:cubicBezTo>
                    <a:pt x="8906" y="23017"/>
                    <a:pt x="16378" y="1"/>
                    <a:pt x="16378" y="0"/>
                  </a:cubicBezTo>
                  <a:close/>
                </a:path>
              </a:pathLst>
            </a:custGeom>
            <a:solidFill>
              <a:srgbClr val="6BC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1260725" y="3357850"/>
              <a:ext cx="409475" cy="595300"/>
            </a:xfrm>
            <a:custGeom>
              <a:avLst/>
              <a:gdLst/>
              <a:ahLst/>
              <a:cxnLst/>
              <a:rect l="l" t="t" r="r" b="b"/>
              <a:pathLst>
                <a:path w="16379" h="23812" extrusionOk="0">
                  <a:moveTo>
                    <a:pt x="16378" y="0"/>
                  </a:moveTo>
                  <a:cubicBezTo>
                    <a:pt x="16378" y="0"/>
                    <a:pt x="15511" y="201"/>
                    <a:pt x="14077" y="768"/>
                  </a:cubicBezTo>
                  <a:cubicBezTo>
                    <a:pt x="14043" y="934"/>
                    <a:pt x="13977" y="1101"/>
                    <a:pt x="13810" y="1235"/>
                  </a:cubicBezTo>
                  <a:cubicBezTo>
                    <a:pt x="11875" y="2769"/>
                    <a:pt x="9807" y="3970"/>
                    <a:pt x="8106" y="5804"/>
                  </a:cubicBezTo>
                  <a:cubicBezTo>
                    <a:pt x="6772" y="7272"/>
                    <a:pt x="5537" y="8840"/>
                    <a:pt x="4370" y="10474"/>
                  </a:cubicBezTo>
                  <a:cubicBezTo>
                    <a:pt x="1601" y="14344"/>
                    <a:pt x="334" y="18280"/>
                    <a:pt x="0" y="22750"/>
                  </a:cubicBezTo>
                  <a:cubicBezTo>
                    <a:pt x="880" y="23383"/>
                    <a:pt x="1964" y="23811"/>
                    <a:pt x="3197" y="23811"/>
                  </a:cubicBezTo>
                  <a:cubicBezTo>
                    <a:pt x="3459" y="23811"/>
                    <a:pt x="3728" y="23792"/>
                    <a:pt x="4003" y="23751"/>
                  </a:cubicBezTo>
                  <a:cubicBezTo>
                    <a:pt x="8906" y="23017"/>
                    <a:pt x="16378" y="1"/>
                    <a:pt x="16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11170650" y="3386200"/>
              <a:ext cx="420325" cy="475375"/>
            </a:xfrm>
            <a:custGeom>
              <a:avLst/>
              <a:gdLst/>
              <a:ahLst/>
              <a:cxnLst/>
              <a:rect l="l" t="t" r="r" b="b"/>
              <a:pathLst>
                <a:path w="16813" h="19015" extrusionOk="0">
                  <a:moveTo>
                    <a:pt x="16812" y="0"/>
                  </a:moveTo>
                  <a:lnTo>
                    <a:pt x="16812" y="0"/>
                  </a:lnTo>
                  <a:cubicBezTo>
                    <a:pt x="12543" y="1902"/>
                    <a:pt x="4904" y="6572"/>
                    <a:pt x="0" y="17113"/>
                  </a:cubicBezTo>
                  <a:cubicBezTo>
                    <a:pt x="0" y="17113"/>
                    <a:pt x="367" y="17980"/>
                    <a:pt x="1101" y="19014"/>
                  </a:cubicBezTo>
                  <a:cubicBezTo>
                    <a:pt x="5705" y="7839"/>
                    <a:pt x="12509" y="2436"/>
                    <a:pt x="16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12050450" y="3367850"/>
              <a:ext cx="499550" cy="594450"/>
            </a:xfrm>
            <a:custGeom>
              <a:avLst/>
              <a:gdLst/>
              <a:ahLst/>
              <a:cxnLst/>
              <a:rect l="l" t="t" r="r" b="b"/>
              <a:pathLst>
                <a:path w="19982" h="23778" extrusionOk="0">
                  <a:moveTo>
                    <a:pt x="0" y="1"/>
                  </a:moveTo>
                  <a:cubicBezTo>
                    <a:pt x="0" y="1"/>
                    <a:pt x="7472" y="23017"/>
                    <a:pt x="12409" y="23718"/>
                  </a:cubicBezTo>
                  <a:cubicBezTo>
                    <a:pt x="12683" y="23758"/>
                    <a:pt x="12951" y="23778"/>
                    <a:pt x="13211" y="23778"/>
                  </a:cubicBezTo>
                  <a:cubicBezTo>
                    <a:pt x="17631" y="23778"/>
                    <a:pt x="19981" y="18214"/>
                    <a:pt x="19981" y="18214"/>
                  </a:cubicBezTo>
                  <a:cubicBezTo>
                    <a:pt x="12876" y="29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12050450" y="3367850"/>
              <a:ext cx="410300" cy="594475"/>
            </a:xfrm>
            <a:custGeom>
              <a:avLst/>
              <a:gdLst/>
              <a:ahLst/>
              <a:cxnLst/>
              <a:rect l="l" t="t" r="r" b="b"/>
              <a:pathLst>
                <a:path w="16412" h="2377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72" y="23017"/>
                    <a:pt x="12409" y="23718"/>
                  </a:cubicBezTo>
                  <a:cubicBezTo>
                    <a:pt x="12685" y="23759"/>
                    <a:pt x="12955" y="23778"/>
                    <a:pt x="13216" y="23778"/>
                  </a:cubicBezTo>
                  <a:cubicBezTo>
                    <a:pt x="14440" y="23778"/>
                    <a:pt x="15505" y="23355"/>
                    <a:pt x="16412" y="22750"/>
                  </a:cubicBezTo>
                  <a:cubicBezTo>
                    <a:pt x="16045" y="18247"/>
                    <a:pt x="14777" y="14344"/>
                    <a:pt x="12009" y="10441"/>
                  </a:cubicBezTo>
                  <a:cubicBezTo>
                    <a:pt x="10875" y="8840"/>
                    <a:pt x="9640" y="7239"/>
                    <a:pt x="8273" y="5771"/>
                  </a:cubicBezTo>
                  <a:cubicBezTo>
                    <a:pt x="6572" y="3937"/>
                    <a:pt x="4537" y="2769"/>
                    <a:pt x="2602" y="1201"/>
                  </a:cubicBezTo>
                  <a:cubicBezTo>
                    <a:pt x="2435" y="1101"/>
                    <a:pt x="2335" y="935"/>
                    <a:pt x="2302" y="768"/>
                  </a:cubicBezTo>
                  <a:cubicBezTo>
                    <a:pt x="868" y="2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BC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12050450" y="3367850"/>
              <a:ext cx="410300" cy="594475"/>
            </a:xfrm>
            <a:custGeom>
              <a:avLst/>
              <a:gdLst/>
              <a:ahLst/>
              <a:cxnLst/>
              <a:rect l="l" t="t" r="r" b="b"/>
              <a:pathLst>
                <a:path w="16412" h="2377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72" y="23017"/>
                    <a:pt x="12409" y="23718"/>
                  </a:cubicBezTo>
                  <a:cubicBezTo>
                    <a:pt x="12685" y="23759"/>
                    <a:pt x="12955" y="23778"/>
                    <a:pt x="13216" y="23778"/>
                  </a:cubicBezTo>
                  <a:cubicBezTo>
                    <a:pt x="14440" y="23778"/>
                    <a:pt x="15505" y="23355"/>
                    <a:pt x="16412" y="22750"/>
                  </a:cubicBezTo>
                  <a:cubicBezTo>
                    <a:pt x="16045" y="18247"/>
                    <a:pt x="14777" y="14344"/>
                    <a:pt x="12009" y="10441"/>
                  </a:cubicBezTo>
                  <a:cubicBezTo>
                    <a:pt x="10875" y="8840"/>
                    <a:pt x="9640" y="7239"/>
                    <a:pt x="8273" y="5771"/>
                  </a:cubicBezTo>
                  <a:cubicBezTo>
                    <a:pt x="6572" y="3937"/>
                    <a:pt x="4537" y="2769"/>
                    <a:pt x="2602" y="1201"/>
                  </a:cubicBezTo>
                  <a:cubicBezTo>
                    <a:pt x="2435" y="1101"/>
                    <a:pt x="2335" y="935"/>
                    <a:pt x="2302" y="768"/>
                  </a:cubicBezTo>
                  <a:cubicBezTo>
                    <a:pt x="868" y="20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12130500" y="3396200"/>
              <a:ext cx="419500" cy="475375"/>
            </a:xfrm>
            <a:custGeom>
              <a:avLst/>
              <a:gdLst/>
              <a:ahLst/>
              <a:cxnLst/>
              <a:rect l="l" t="t" r="r" b="b"/>
              <a:pathLst>
                <a:path w="16780" h="19015" extrusionOk="0">
                  <a:moveTo>
                    <a:pt x="1" y="1"/>
                  </a:moveTo>
                  <a:lnTo>
                    <a:pt x="1" y="1"/>
                  </a:lnTo>
                  <a:cubicBezTo>
                    <a:pt x="4270" y="2436"/>
                    <a:pt x="11075" y="7840"/>
                    <a:pt x="15678" y="19014"/>
                  </a:cubicBezTo>
                  <a:cubicBezTo>
                    <a:pt x="16412" y="17947"/>
                    <a:pt x="16779" y="17080"/>
                    <a:pt x="16779" y="17080"/>
                  </a:cubicBezTo>
                  <a:cubicBezTo>
                    <a:pt x="11876" y="6572"/>
                    <a:pt x="4270" y="19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1201491" y="3316972"/>
              <a:ext cx="1311800" cy="1371057"/>
            </a:xfrm>
            <a:custGeom>
              <a:avLst/>
              <a:gdLst/>
              <a:ahLst/>
              <a:cxnLst/>
              <a:rect l="l" t="t" r="r" b="b"/>
              <a:pathLst>
                <a:path w="52472" h="59411" extrusionOk="0">
                  <a:moveTo>
                    <a:pt x="26219" y="1"/>
                  </a:moveTo>
                  <a:cubicBezTo>
                    <a:pt x="18814" y="1"/>
                    <a:pt x="10675" y="5571"/>
                    <a:pt x="7373" y="15979"/>
                  </a:cubicBezTo>
                  <a:cubicBezTo>
                    <a:pt x="4437" y="25219"/>
                    <a:pt x="2402" y="34659"/>
                    <a:pt x="101" y="51971"/>
                  </a:cubicBezTo>
                  <a:cubicBezTo>
                    <a:pt x="1" y="52605"/>
                    <a:pt x="101" y="53272"/>
                    <a:pt x="101" y="53906"/>
                  </a:cubicBezTo>
                  <a:cubicBezTo>
                    <a:pt x="101" y="53906"/>
                    <a:pt x="2269" y="59410"/>
                    <a:pt x="26219" y="59410"/>
                  </a:cubicBezTo>
                  <a:cubicBezTo>
                    <a:pt x="50170" y="59410"/>
                    <a:pt x="52338" y="53906"/>
                    <a:pt x="52338" y="53906"/>
                  </a:cubicBezTo>
                  <a:cubicBezTo>
                    <a:pt x="52338" y="53272"/>
                    <a:pt x="52471" y="52605"/>
                    <a:pt x="52338" y="51971"/>
                  </a:cubicBezTo>
                  <a:cubicBezTo>
                    <a:pt x="45533" y="22350"/>
                    <a:pt x="40630" y="1"/>
                    <a:pt x="26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10768700" y="2261600"/>
              <a:ext cx="635475" cy="535025"/>
            </a:xfrm>
            <a:custGeom>
              <a:avLst/>
              <a:gdLst/>
              <a:ahLst/>
              <a:cxnLst/>
              <a:rect l="l" t="t" r="r" b="b"/>
              <a:pathLst>
                <a:path w="25419" h="21401" extrusionOk="0">
                  <a:moveTo>
                    <a:pt x="14466" y="1"/>
                  </a:moveTo>
                  <a:cubicBezTo>
                    <a:pt x="13725" y="1"/>
                    <a:pt x="12941" y="70"/>
                    <a:pt x="12109" y="219"/>
                  </a:cubicBezTo>
                  <a:cubicBezTo>
                    <a:pt x="1201" y="2221"/>
                    <a:pt x="0" y="18532"/>
                    <a:pt x="301" y="21401"/>
                  </a:cubicBezTo>
                  <a:cubicBezTo>
                    <a:pt x="301" y="21401"/>
                    <a:pt x="2964" y="17715"/>
                    <a:pt x="6291" y="17715"/>
                  </a:cubicBezTo>
                  <a:cubicBezTo>
                    <a:pt x="6417" y="17715"/>
                    <a:pt x="6544" y="17721"/>
                    <a:pt x="6672" y="17732"/>
                  </a:cubicBezTo>
                  <a:cubicBezTo>
                    <a:pt x="8336" y="17874"/>
                    <a:pt x="10972" y="18311"/>
                    <a:pt x="13678" y="18311"/>
                  </a:cubicBezTo>
                  <a:cubicBezTo>
                    <a:pt x="16666" y="18311"/>
                    <a:pt x="19739" y="17778"/>
                    <a:pt x="21682" y="15730"/>
                  </a:cubicBezTo>
                  <a:cubicBezTo>
                    <a:pt x="21716" y="15697"/>
                    <a:pt x="21749" y="15663"/>
                    <a:pt x="21783" y="15630"/>
                  </a:cubicBezTo>
                  <a:cubicBezTo>
                    <a:pt x="25418" y="11761"/>
                    <a:pt x="25085" y="5590"/>
                    <a:pt x="20982" y="2254"/>
                  </a:cubicBezTo>
                  <a:cubicBezTo>
                    <a:pt x="19328" y="941"/>
                    <a:pt x="17200" y="1"/>
                    <a:pt x="14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10776200" y="2261600"/>
              <a:ext cx="627975" cy="535025"/>
            </a:xfrm>
            <a:custGeom>
              <a:avLst/>
              <a:gdLst/>
              <a:ahLst/>
              <a:cxnLst/>
              <a:rect l="l" t="t" r="r" b="b"/>
              <a:pathLst>
                <a:path w="25119" h="21401" extrusionOk="0">
                  <a:moveTo>
                    <a:pt x="14166" y="1"/>
                  </a:moveTo>
                  <a:cubicBezTo>
                    <a:pt x="13425" y="1"/>
                    <a:pt x="12641" y="70"/>
                    <a:pt x="11809" y="219"/>
                  </a:cubicBezTo>
                  <a:cubicBezTo>
                    <a:pt x="11642" y="252"/>
                    <a:pt x="11509" y="286"/>
                    <a:pt x="11375" y="319"/>
                  </a:cubicBezTo>
                  <a:cubicBezTo>
                    <a:pt x="11609" y="386"/>
                    <a:pt x="11842" y="486"/>
                    <a:pt x="12076" y="586"/>
                  </a:cubicBezTo>
                  <a:cubicBezTo>
                    <a:pt x="16312" y="2254"/>
                    <a:pt x="18147" y="7257"/>
                    <a:pt x="16112" y="11327"/>
                  </a:cubicBezTo>
                  <a:cubicBezTo>
                    <a:pt x="16112" y="11360"/>
                    <a:pt x="16079" y="11394"/>
                    <a:pt x="16045" y="11460"/>
                  </a:cubicBezTo>
                  <a:cubicBezTo>
                    <a:pt x="14011" y="15563"/>
                    <a:pt x="7206" y="16231"/>
                    <a:pt x="4237" y="16864"/>
                  </a:cubicBezTo>
                  <a:cubicBezTo>
                    <a:pt x="1635" y="17398"/>
                    <a:pt x="267" y="20600"/>
                    <a:pt x="1" y="21334"/>
                  </a:cubicBezTo>
                  <a:cubicBezTo>
                    <a:pt x="1" y="21368"/>
                    <a:pt x="1" y="21368"/>
                    <a:pt x="1" y="21401"/>
                  </a:cubicBezTo>
                  <a:cubicBezTo>
                    <a:pt x="1" y="21401"/>
                    <a:pt x="2664" y="17715"/>
                    <a:pt x="5991" y="17715"/>
                  </a:cubicBezTo>
                  <a:cubicBezTo>
                    <a:pt x="6117" y="17715"/>
                    <a:pt x="6244" y="17721"/>
                    <a:pt x="6372" y="17732"/>
                  </a:cubicBezTo>
                  <a:cubicBezTo>
                    <a:pt x="8036" y="17874"/>
                    <a:pt x="10672" y="18311"/>
                    <a:pt x="13378" y="18311"/>
                  </a:cubicBezTo>
                  <a:cubicBezTo>
                    <a:pt x="16366" y="18311"/>
                    <a:pt x="19439" y="17778"/>
                    <a:pt x="21382" y="15730"/>
                  </a:cubicBezTo>
                  <a:cubicBezTo>
                    <a:pt x="21416" y="15697"/>
                    <a:pt x="21449" y="15663"/>
                    <a:pt x="21483" y="15630"/>
                  </a:cubicBezTo>
                  <a:cubicBezTo>
                    <a:pt x="25118" y="11761"/>
                    <a:pt x="24785" y="5590"/>
                    <a:pt x="20682" y="2254"/>
                  </a:cubicBezTo>
                  <a:cubicBezTo>
                    <a:pt x="19028" y="941"/>
                    <a:pt x="16900" y="1"/>
                    <a:pt x="14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2331475" y="2261600"/>
              <a:ext cx="635475" cy="535025"/>
            </a:xfrm>
            <a:custGeom>
              <a:avLst/>
              <a:gdLst/>
              <a:ahLst/>
              <a:cxnLst/>
              <a:rect l="l" t="t" r="r" b="b"/>
              <a:pathLst>
                <a:path w="25419" h="21401" extrusionOk="0">
                  <a:moveTo>
                    <a:pt x="10970" y="1"/>
                  </a:moveTo>
                  <a:cubicBezTo>
                    <a:pt x="8221" y="1"/>
                    <a:pt x="6098" y="941"/>
                    <a:pt x="4470" y="2254"/>
                  </a:cubicBezTo>
                  <a:cubicBezTo>
                    <a:pt x="334" y="5590"/>
                    <a:pt x="1" y="11761"/>
                    <a:pt x="3637" y="15630"/>
                  </a:cubicBezTo>
                  <a:cubicBezTo>
                    <a:pt x="3670" y="15663"/>
                    <a:pt x="3703" y="15697"/>
                    <a:pt x="3737" y="15730"/>
                  </a:cubicBezTo>
                  <a:cubicBezTo>
                    <a:pt x="5680" y="17778"/>
                    <a:pt x="8753" y="18311"/>
                    <a:pt x="11741" y="18311"/>
                  </a:cubicBezTo>
                  <a:cubicBezTo>
                    <a:pt x="14447" y="18311"/>
                    <a:pt x="17083" y="17874"/>
                    <a:pt x="18747" y="17732"/>
                  </a:cubicBezTo>
                  <a:cubicBezTo>
                    <a:pt x="18876" y="17721"/>
                    <a:pt x="19004" y="17715"/>
                    <a:pt x="19131" y="17715"/>
                  </a:cubicBezTo>
                  <a:cubicBezTo>
                    <a:pt x="22488" y="17715"/>
                    <a:pt x="25152" y="21401"/>
                    <a:pt x="25152" y="21401"/>
                  </a:cubicBezTo>
                  <a:cubicBezTo>
                    <a:pt x="25419" y="18532"/>
                    <a:pt x="24218" y="2221"/>
                    <a:pt x="13343" y="219"/>
                  </a:cubicBezTo>
                  <a:cubicBezTo>
                    <a:pt x="12505" y="70"/>
                    <a:pt x="11714" y="1"/>
                    <a:pt x="10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12331475" y="2261600"/>
              <a:ext cx="628800" cy="535025"/>
            </a:xfrm>
            <a:custGeom>
              <a:avLst/>
              <a:gdLst/>
              <a:ahLst/>
              <a:cxnLst/>
              <a:rect l="l" t="t" r="r" b="b"/>
              <a:pathLst>
                <a:path w="25152" h="21401" extrusionOk="0">
                  <a:moveTo>
                    <a:pt x="10970" y="1"/>
                  </a:moveTo>
                  <a:cubicBezTo>
                    <a:pt x="8221" y="1"/>
                    <a:pt x="6098" y="941"/>
                    <a:pt x="4470" y="2254"/>
                  </a:cubicBezTo>
                  <a:cubicBezTo>
                    <a:pt x="334" y="5590"/>
                    <a:pt x="1" y="11761"/>
                    <a:pt x="3637" y="15630"/>
                  </a:cubicBezTo>
                  <a:cubicBezTo>
                    <a:pt x="3670" y="15663"/>
                    <a:pt x="3703" y="15697"/>
                    <a:pt x="3737" y="15730"/>
                  </a:cubicBezTo>
                  <a:cubicBezTo>
                    <a:pt x="5680" y="17778"/>
                    <a:pt x="8753" y="18311"/>
                    <a:pt x="11741" y="18311"/>
                  </a:cubicBezTo>
                  <a:cubicBezTo>
                    <a:pt x="14447" y="18311"/>
                    <a:pt x="17083" y="17874"/>
                    <a:pt x="18747" y="17732"/>
                  </a:cubicBezTo>
                  <a:cubicBezTo>
                    <a:pt x="18876" y="17721"/>
                    <a:pt x="19004" y="17715"/>
                    <a:pt x="19131" y="17715"/>
                  </a:cubicBezTo>
                  <a:cubicBezTo>
                    <a:pt x="22488" y="17715"/>
                    <a:pt x="25152" y="21401"/>
                    <a:pt x="25152" y="21401"/>
                  </a:cubicBezTo>
                  <a:cubicBezTo>
                    <a:pt x="25152" y="21368"/>
                    <a:pt x="25152" y="21368"/>
                    <a:pt x="25152" y="21334"/>
                  </a:cubicBezTo>
                  <a:cubicBezTo>
                    <a:pt x="24885" y="20600"/>
                    <a:pt x="23517" y="17398"/>
                    <a:pt x="20882" y="16864"/>
                  </a:cubicBezTo>
                  <a:cubicBezTo>
                    <a:pt x="17947" y="16231"/>
                    <a:pt x="11142" y="15563"/>
                    <a:pt x="9074" y="11460"/>
                  </a:cubicBezTo>
                  <a:cubicBezTo>
                    <a:pt x="9040" y="11394"/>
                    <a:pt x="9040" y="11360"/>
                    <a:pt x="9007" y="11327"/>
                  </a:cubicBezTo>
                  <a:cubicBezTo>
                    <a:pt x="7006" y="7257"/>
                    <a:pt x="8840" y="2254"/>
                    <a:pt x="13043" y="586"/>
                  </a:cubicBezTo>
                  <a:cubicBezTo>
                    <a:pt x="13277" y="486"/>
                    <a:pt x="13510" y="386"/>
                    <a:pt x="13777" y="319"/>
                  </a:cubicBezTo>
                  <a:cubicBezTo>
                    <a:pt x="13610" y="286"/>
                    <a:pt x="13477" y="252"/>
                    <a:pt x="13343" y="219"/>
                  </a:cubicBezTo>
                  <a:cubicBezTo>
                    <a:pt x="12505" y="70"/>
                    <a:pt x="11714" y="1"/>
                    <a:pt x="10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11068075" y="2360150"/>
              <a:ext cx="1599500" cy="1072775"/>
            </a:xfrm>
            <a:custGeom>
              <a:avLst/>
              <a:gdLst/>
              <a:ahLst/>
              <a:cxnLst/>
              <a:rect l="l" t="t" r="r" b="b"/>
              <a:pathLst>
                <a:path w="63980" h="42911" extrusionOk="0">
                  <a:moveTo>
                    <a:pt x="27431" y="1"/>
                  </a:moveTo>
                  <a:cubicBezTo>
                    <a:pt x="24181" y="1"/>
                    <a:pt x="19638" y="1052"/>
                    <a:pt x="15311" y="5650"/>
                  </a:cubicBezTo>
                  <a:cubicBezTo>
                    <a:pt x="7306" y="14123"/>
                    <a:pt x="1" y="40976"/>
                    <a:pt x="27153" y="42910"/>
                  </a:cubicBezTo>
                  <a:lnTo>
                    <a:pt x="36860" y="42910"/>
                  </a:lnTo>
                  <a:cubicBezTo>
                    <a:pt x="63980" y="40976"/>
                    <a:pt x="56708" y="14123"/>
                    <a:pt x="48702" y="5650"/>
                  </a:cubicBezTo>
                  <a:cubicBezTo>
                    <a:pt x="44357" y="1052"/>
                    <a:pt x="39806" y="1"/>
                    <a:pt x="36552" y="1"/>
                  </a:cubicBezTo>
                  <a:cubicBezTo>
                    <a:pt x="33810" y="1"/>
                    <a:pt x="31990" y="747"/>
                    <a:pt x="31990" y="747"/>
                  </a:cubicBezTo>
                  <a:cubicBezTo>
                    <a:pt x="31990" y="747"/>
                    <a:pt x="30170" y="1"/>
                    <a:pt x="27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11068075" y="2494725"/>
              <a:ext cx="1455225" cy="938200"/>
            </a:xfrm>
            <a:custGeom>
              <a:avLst/>
              <a:gdLst/>
              <a:ahLst/>
              <a:cxnLst/>
              <a:rect l="l" t="t" r="r" b="b"/>
              <a:pathLst>
                <a:path w="58209" h="37528" extrusionOk="0">
                  <a:moveTo>
                    <a:pt x="15545" y="1"/>
                  </a:moveTo>
                  <a:lnTo>
                    <a:pt x="15545" y="1"/>
                  </a:lnTo>
                  <a:cubicBezTo>
                    <a:pt x="15478" y="101"/>
                    <a:pt x="15378" y="167"/>
                    <a:pt x="15311" y="267"/>
                  </a:cubicBezTo>
                  <a:cubicBezTo>
                    <a:pt x="7306" y="8740"/>
                    <a:pt x="1" y="35593"/>
                    <a:pt x="27153" y="37527"/>
                  </a:cubicBezTo>
                  <a:lnTo>
                    <a:pt x="36860" y="37527"/>
                  </a:lnTo>
                  <a:cubicBezTo>
                    <a:pt x="57675" y="36026"/>
                    <a:pt x="58209" y="19882"/>
                    <a:pt x="53739" y="8607"/>
                  </a:cubicBezTo>
                  <a:lnTo>
                    <a:pt x="53739" y="8607"/>
                  </a:lnTo>
                  <a:cubicBezTo>
                    <a:pt x="54573" y="20482"/>
                    <a:pt x="52271" y="21649"/>
                    <a:pt x="46133" y="22217"/>
                  </a:cubicBezTo>
                  <a:cubicBezTo>
                    <a:pt x="45750" y="22251"/>
                    <a:pt x="45386" y="22267"/>
                    <a:pt x="45038" y="22267"/>
                  </a:cubicBezTo>
                  <a:cubicBezTo>
                    <a:pt x="40264" y="22267"/>
                    <a:pt x="38650" y="19248"/>
                    <a:pt x="33565" y="19248"/>
                  </a:cubicBezTo>
                  <a:cubicBezTo>
                    <a:pt x="32903" y="19248"/>
                    <a:pt x="32183" y="19299"/>
                    <a:pt x="31390" y="19415"/>
                  </a:cubicBezTo>
                  <a:cubicBezTo>
                    <a:pt x="26529" y="20125"/>
                    <a:pt x="22687" y="22622"/>
                    <a:pt x="19088" y="22622"/>
                  </a:cubicBezTo>
                  <a:cubicBezTo>
                    <a:pt x="17278" y="22622"/>
                    <a:pt x="15530" y="21990"/>
                    <a:pt x="13744" y="20182"/>
                  </a:cubicBezTo>
                  <a:cubicBezTo>
                    <a:pt x="10475" y="16879"/>
                    <a:pt x="13077" y="7072"/>
                    <a:pt x="15545" y="1"/>
                  </a:cubicBezTo>
                  <a:close/>
                </a:path>
              </a:pathLst>
            </a:custGeom>
            <a:solidFill>
              <a:srgbClr val="444343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635809" y="1066619"/>
            <a:ext cx="4022993" cy="256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MongoDB, Mongoose</a:t>
            </a:r>
            <a:endParaRPr lang="en-US" sz="22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Express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React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Node. Js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2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SCSS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BE9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7"/>
          <p:cNvSpPr txBox="1">
            <a:spLocks noGrp="1"/>
          </p:cNvSpPr>
          <p:nvPr>
            <p:ph type="title"/>
          </p:nvPr>
        </p:nvSpPr>
        <p:spPr>
          <a:xfrm>
            <a:off x="556891" y="426261"/>
            <a:ext cx="4184759" cy="749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 smtClean="0">
                <a:solidFill>
                  <a:srgbClr val="FFC000"/>
                </a:solidFill>
              </a:rPr>
              <a:t>Functionalities 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Features</a:t>
            </a:r>
            <a:r>
              <a:rPr lang="en-US" b="1" dirty="0"/>
              <a:t/>
            </a:r>
            <a:br>
              <a:rPr lang="en-US" b="1" dirty="0"/>
            </a:b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1174" name="Google Shape;1174;p37"/>
          <p:cNvSpPr txBox="1">
            <a:spLocks noGrp="1"/>
          </p:cNvSpPr>
          <p:nvPr>
            <p:ph type="body" idx="1"/>
          </p:nvPr>
        </p:nvSpPr>
        <p:spPr>
          <a:xfrm>
            <a:off x="748221" y="1262743"/>
            <a:ext cx="7691836" cy="2917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1- User and Admin account creation and verified login </a:t>
            </a:r>
            <a:r>
              <a:rPr lang="en-US" b="1" dirty="0" smtClean="0"/>
              <a:t>authorization.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marL="139700" indent="0">
              <a:buNone/>
            </a:pPr>
            <a:r>
              <a:rPr lang="en-US" b="1" dirty="0"/>
              <a:t>2- View all movie listing for User and Admin</a:t>
            </a:r>
            <a:r>
              <a:rPr lang="en-US" b="1" dirty="0" smtClean="0"/>
              <a:t>.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 smtClean="0"/>
              <a:t>3- Creation</a:t>
            </a:r>
            <a:r>
              <a:rPr lang="en-US" b="1" dirty="0"/>
              <a:t>, updating, and deletion of a movie by Admin.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4- Search movie by various attributes like name, actors</a:t>
            </a:r>
            <a:r>
              <a:rPr lang="en-US" b="1" dirty="0" smtClean="0"/>
              <a:t>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marL="139700" indent="0">
              <a:buNone/>
            </a:pPr>
            <a:r>
              <a:rPr lang="en-US" b="1" dirty="0" smtClean="0"/>
              <a:t>5- </a:t>
            </a:r>
            <a:r>
              <a:rPr lang="en-US" b="1" dirty="0"/>
              <a:t>User like’s or dislike’s a movie recommended by application and watch the video!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38"/>
          <p:cNvGrpSpPr/>
          <p:nvPr/>
        </p:nvGrpSpPr>
        <p:grpSpPr>
          <a:xfrm>
            <a:off x="2255551" y="539495"/>
            <a:ext cx="4632880" cy="3136296"/>
            <a:chOff x="713225" y="1147325"/>
            <a:chExt cx="3858804" cy="2612274"/>
          </a:xfrm>
        </p:grpSpPr>
        <p:sp>
          <p:nvSpPr>
            <p:cNvPr id="1181" name="Google Shape;1181;p38"/>
            <p:cNvSpPr/>
            <p:nvPr/>
          </p:nvSpPr>
          <p:spPr>
            <a:xfrm>
              <a:off x="713225" y="1147325"/>
              <a:ext cx="3858804" cy="2612274"/>
            </a:xfrm>
            <a:custGeom>
              <a:avLst/>
              <a:gdLst/>
              <a:ahLst/>
              <a:cxnLst/>
              <a:rect l="l" t="t" r="r" b="b"/>
              <a:pathLst>
                <a:path w="133812" h="90586" extrusionOk="0">
                  <a:moveTo>
                    <a:pt x="6388" y="0"/>
                  </a:moveTo>
                  <a:cubicBezTo>
                    <a:pt x="2872" y="0"/>
                    <a:pt x="1" y="2871"/>
                    <a:pt x="1" y="6396"/>
                  </a:cubicBezTo>
                  <a:lnTo>
                    <a:pt x="1" y="84198"/>
                  </a:lnTo>
                  <a:cubicBezTo>
                    <a:pt x="1" y="87723"/>
                    <a:pt x="2872" y="90586"/>
                    <a:pt x="6388" y="90586"/>
                  </a:cubicBezTo>
                  <a:lnTo>
                    <a:pt x="127415" y="90586"/>
                  </a:lnTo>
                  <a:cubicBezTo>
                    <a:pt x="130940" y="90586"/>
                    <a:pt x="133811" y="87723"/>
                    <a:pt x="133811" y="84198"/>
                  </a:cubicBezTo>
                  <a:lnTo>
                    <a:pt x="133811" y="6396"/>
                  </a:lnTo>
                  <a:cubicBezTo>
                    <a:pt x="133811" y="2871"/>
                    <a:pt x="130940" y="0"/>
                    <a:pt x="127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772891" y="1206962"/>
              <a:ext cx="3739474" cy="2493002"/>
            </a:xfrm>
            <a:custGeom>
              <a:avLst/>
              <a:gdLst/>
              <a:ahLst/>
              <a:cxnLst/>
              <a:rect l="l" t="t" r="r" b="b"/>
              <a:pathLst>
                <a:path w="129674" h="86450" extrusionOk="0">
                  <a:moveTo>
                    <a:pt x="4319" y="1"/>
                  </a:moveTo>
                  <a:cubicBezTo>
                    <a:pt x="1936" y="1"/>
                    <a:pt x="0" y="1937"/>
                    <a:pt x="0" y="4328"/>
                  </a:cubicBezTo>
                  <a:lnTo>
                    <a:pt x="0" y="82130"/>
                  </a:lnTo>
                  <a:cubicBezTo>
                    <a:pt x="0" y="84513"/>
                    <a:pt x="1936" y="86449"/>
                    <a:pt x="4319" y="86449"/>
                  </a:cubicBezTo>
                  <a:lnTo>
                    <a:pt x="125346" y="86449"/>
                  </a:lnTo>
                  <a:cubicBezTo>
                    <a:pt x="127738" y="86449"/>
                    <a:pt x="129674" y="84513"/>
                    <a:pt x="129674" y="82130"/>
                  </a:cubicBezTo>
                  <a:lnTo>
                    <a:pt x="129674" y="4328"/>
                  </a:lnTo>
                  <a:cubicBezTo>
                    <a:pt x="129674" y="1937"/>
                    <a:pt x="127738" y="1"/>
                    <a:pt x="125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865951" y="1288804"/>
              <a:ext cx="3553357" cy="2165869"/>
            </a:xfrm>
            <a:custGeom>
              <a:avLst/>
              <a:gdLst/>
              <a:ahLst/>
              <a:cxnLst/>
              <a:rect l="l" t="t" r="r" b="b"/>
              <a:pathLst>
                <a:path w="123220" h="75106" extrusionOk="0">
                  <a:moveTo>
                    <a:pt x="0" y="1"/>
                  </a:moveTo>
                  <a:lnTo>
                    <a:pt x="0" y="75106"/>
                  </a:lnTo>
                  <a:lnTo>
                    <a:pt x="123220" y="75106"/>
                  </a:lnTo>
                  <a:lnTo>
                    <a:pt x="1232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561739" y="3551090"/>
              <a:ext cx="130317" cy="51071"/>
            </a:xfrm>
            <a:custGeom>
              <a:avLst/>
              <a:gdLst/>
              <a:ahLst/>
              <a:cxnLst/>
              <a:rect l="l" t="t" r="r" b="b"/>
              <a:pathLst>
                <a:path w="4519" h="1771" extrusionOk="0">
                  <a:moveTo>
                    <a:pt x="886" y="0"/>
                  </a:moveTo>
                  <a:cubicBezTo>
                    <a:pt x="398" y="0"/>
                    <a:pt x="1" y="397"/>
                    <a:pt x="1" y="886"/>
                  </a:cubicBezTo>
                  <a:cubicBezTo>
                    <a:pt x="1" y="1374"/>
                    <a:pt x="398" y="1771"/>
                    <a:pt x="886" y="1771"/>
                  </a:cubicBezTo>
                  <a:lnTo>
                    <a:pt x="3633" y="1771"/>
                  </a:lnTo>
                  <a:cubicBezTo>
                    <a:pt x="4122" y="1771"/>
                    <a:pt x="4519" y="1374"/>
                    <a:pt x="4519" y="886"/>
                  </a:cubicBezTo>
                  <a:cubicBezTo>
                    <a:pt x="4519" y="397"/>
                    <a:pt x="4122" y="0"/>
                    <a:pt x="3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967114" y="3551090"/>
              <a:ext cx="51100" cy="51071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86" y="0"/>
                  </a:moveTo>
                  <a:cubicBezTo>
                    <a:pt x="398" y="0"/>
                    <a:pt x="0" y="397"/>
                    <a:pt x="0" y="886"/>
                  </a:cubicBezTo>
                  <a:cubicBezTo>
                    <a:pt x="0" y="1374"/>
                    <a:pt x="398" y="1771"/>
                    <a:pt x="886" y="1771"/>
                  </a:cubicBezTo>
                  <a:cubicBezTo>
                    <a:pt x="1374" y="1771"/>
                    <a:pt x="1771" y="1374"/>
                    <a:pt x="1771" y="886"/>
                  </a:cubicBezTo>
                  <a:cubicBezTo>
                    <a:pt x="1771" y="397"/>
                    <a:pt x="1374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1058963" y="3551090"/>
              <a:ext cx="51100" cy="51071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86" y="0"/>
                  </a:moveTo>
                  <a:cubicBezTo>
                    <a:pt x="398" y="0"/>
                    <a:pt x="1" y="397"/>
                    <a:pt x="1" y="886"/>
                  </a:cubicBezTo>
                  <a:cubicBezTo>
                    <a:pt x="1" y="1374"/>
                    <a:pt x="398" y="1771"/>
                    <a:pt x="886" y="1771"/>
                  </a:cubicBezTo>
                  <a:cubicBezTo>
                    <a:pt x="1375" y="1771"/>
                    <a:pt x="1772" y="1374"/>
                    <a:pt x="1772" y="886"/>
                  </a:cubicBezTo>
                  <a:cubicBezTo>
                    <a:pt x="1772" y="397"/>
                    <a:pt x="1375" y="0"/>
                    <a:pt x="886" y="0"/>
                  </a:cubicBezTo>
                  <a:close/>
                </a:path>
              </a:pathLst>
            </a:custGeom>
            <a:solidFill>
              <a:srgbClr val="362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1150841" y="3551090"/>
              <a:ext cx="51100" cy="51071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86" y="0"/>
                  </a:moveTo>
                  <a:cubicBezTo>
                    <a:pt x="398" y="0"/>
                    <a:pt x="1" y="397"/>
                    <a:pt x="1" y="886"/>
                  </a:cubicBezTo>
                  <a:cubicBezTo>
                    <a:pt x="1" y="1374"/>
                    <a:pt x="398" y="1771"/>
                    <a:pt x="886" y="1771"/>
                  </a:cubicBezTo>
                  <a:cubicBezTo>
                    <a:pt x="1374" y="1771"/>
                    <a:pt x="1771" y="1374"/>
                    <a:pt x="1771" y="886"/>
                  </a:cubicBezTo>
                  <a:cubicBezTo>
                    <a:pt x="1771" y="397"/>
                    <a:pt x="1374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955666" y="1288804"/>
              <a:ext cx="1709400" cy="2165869"/>
            </a:xfrm>
            <a:custGeom>
              <a:avLst/>
              <a:gdLst/>
              <a:ahLst/>
              <a:cxnLst/>
              <a:rect l="l" t="t" r="r" b="b"/>
              <a:pathLst>
                <a:path w="59277" h="75106" extrusionOk="0">
                  <a:moveTo>
                    <a:pt x="34123" y="1"/>
                  </a:moveTo>
                  <a:lnTo>
                    <a:pt x="0" y="75106"/>
                  </a:lnTo>
                  <a:lnTo>
                    <a:pt x="28621" y="75089"/>
                  </a:lnTo>
                  <a:lnTo>
                    <a:pt x="59277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97612" y="1288804"/>
              <a:ext cx="1709660" cy="2165869"/>
            </a:xfrm>
            <a:custGeom>
              <a:avLst/>
              <a:gdLst/>
              <a:ahLst/>
              <a:cxnLst/>
              <a:rect l="l" t="t" r="r" b="b"/>
              <a:pathLst>
                <a:path w="59286" h="75106" extrusionOk="0">
                  <a:moveTo>
                    <a:pt x="34132" y="1"/>
                  </a:moveTo>
                  <a:lnTo>
                    <a:pt x="0" y="75106"/>
                  </a:lnTo>
                  <a:lnTo>
                    <a:pt x="28629" y="75089"/>
                  </a:lnTo>
                  <a:lnTo>
                    <a:pt x="59285" y="1"/>
                  </a:lnTo>
                  <a:close/>
                </a:path>
              </a:pathLst>
            </a:custGeom>
            <a:solidFill>
              <a:srgbClr val="DEEBE9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38"/>
          <p:cNvSpPr txBox="1">
            <a:spLocks noGrp="1"/>
          </p:cNvSpPr>
          <p:nvPr>
            <p:ph type="title"/>
          </p:nvPr>
        </p:nvSpPr>
        <p:spPr>
          <a:xfrm>
            <a:off x="2527338" y="1042100"/>
            <a:ext cx="4089300" cy="20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1" name="Google Shape;1191;p38"/>
          <p:cNvGrpSpPr/>
          <p:nvPr/>
        </p:nvGrpSpPr>
        <p:grpSpPr>
          <a:xfrm>
            <a:off x="5241587" y="3349090"/>
            <a:ext cx="2705795" cy="1475284"/>
            <a:chOff x="5302300" y="6178200"/>
            <a:chExt cx="4314775" cy="2352550"/>
          </a:xfrm>
        </p:grpSpPr>
        <p:sp>
          <p:nvSpPr>
            <p:cNvPr id="1192" name="Google Shape;1192;p38"/>
            <p:cNvSpPr/>
            <p:nvPr/>
          </p:nvSpPr>
          <p:spPr>
            <a:xfrm>
              <a:off x="5302300" y="6178200"/>
              <a:ext cx="4314775" cy="2352550"/>
            </a:xfrm>
            <a:custGeom>
              <a:avLst/>
              <a:gdLst/>
              <a:ahLst/>
              <a:cxnLst/>
              <a:rect l="l" t="t" r="r" b="b"/>
              <a:pathLst>
                <a:path w="172591" h="94102" extrusionOk="0">
                  <a:moveTo>
                    <a:pt x="41296" y="0"/>
                  </a:moveTo>
                  <a:cubicBezTo>
                    <a:pt x="34058" y="0"/>
                    <a:pt x="28621" y="2802"/>
                    <a:pt x="27153" y="3670"/>
                  </a:cubicBezTo>
                  <a:cubicBezTo>
                    <a:pt x="23050" y="6071"/>
                    <a:pt x="18480" y="11909"/>
                    <a:pt x="19114" y="20582"/>
                  </a:cubicBezTo>
                  <a:cubicBezTo>
                    <a:pt x="19114" y="21883"/>
                    <a:pt x="19381" y="23417"/>
                    <a:pt x="19948" y="25319"/>
                  </a:cubicBezTo>
                  <a:cubicBezTo>
                    <a:pt x="19948" y="25352"/>
                    <a:pt x="19948" y="25352"/>
                    <a:pt x="19948" y="25385"/>
                  </a:cubicBezTo>
                  <a:cubicBezTo>
                    <a:pt x="19981" y="25452"/>
                    <a:pt x="19981" y="25485"/>
                    <a:pt x="20014" y="25552"/>
                  </a:cubicBezTo>
                  <a:cubicBezTo>
                    <a:pt x="20215" y="26186"/>
                    <a:pt x="20415" y="26820"/>
                    <a:pt x="20648" y="27520"/>
                  </a:cubicBezTo>
                  <a:cubicBezTo>
                    <a:pt x="20348" y="32157"/>
                    <a:pt x="20848" y="37427"/>
                    <a:pt x="21849" y="40529"/>
                  </a:cubicBezTo>
                  <a:cubicBezTo>
                    <a:pt x="23317" y="44899"/>
                    <a:pt x="25485" y="48202"/>
                    <a:pt x="28320" y="50403"/>
                  </a:cubicBezTo>
                  <a:cubicBezTo>
                    <a:pt x="28587" y="53739"/>
                    <a:pt x="28988" y="58009"/>
                    <a:pt x="29188" y="60010"/>
                  </a:cubicBezTo>
                  <a:lnTo>
                    <a:pt x="19047" y="60510"/>
                  </a:lnTo>
                  <a:cubicBezTo>
                    <a:pt x="17279" y="59910"/>
                    <a:pt x="15111" y="59443"/>
                    <a:pt x="14010" y="59310"/>
                  </a:cubicBezTo>
                  <a:cubicBezTo>
                    <a:pt x="13843" y="59276"/>
                    <a:pt x="13643" y="59276"/>
                    <a:pt x="13410" y="59276"/>
                  </a:cubicBezTo>
                  <a:cubicBezTo>
                    <a:pt x="13343" y="59276"/>
                    <a:pt x="6071" y="59476"/>
                    <a:pt x="3736" y="60911"/>
                  </a:cubicBezTo>
                  <a:cubicBezTo>
                    <a:pt x="2469" y="61711"/>
                    <a:pt x="1801" y="63079"/>
                    <a:pt x="1968" y="64547"/>
                  </a:cubicBezTo>
                  <a:cubicBezTo>
                    <a:pt x="2235" y="66515"/>
                    <a:pt x="4003" y="68316"/>
                    <a:pt x="6938" y="69584"/>
                  </a:cubicBezTo>
                  <a:cubicBezTo>
                    <a:pt x="6938" y="69617"/>
                    <a:pt x="6938" y="69617"/>
                    <a:pt x="6938" y="69650"/>
                  </a:cubicBezTo>
                  <a:cubicBezTo>
                    <a:pt x="6972" y="70217"/>
                    <a:pt x="7239" y="71352"/>
                    <a:pt x="8439" y="72219"/>
                  </a:cubicBezTo>
                  <a:cubicBezTo>
                    <a:pt x="8873" y="72519"/>
                    <a:pt x="9640" y="72919"/>
                    <a:pt x="10741" y="72919"/>
                  </a:cubicBezTo>
                  <a:cubicBezTo>
                    <a:pt x="11809" y="72919"/>
                    <a:pt x="12809" y="72552"/>
                    <a:pt x="13677" y="72219"/>
                  </a:cubicBezTo>
                  <a:cubicBezTo>
                    <a:pt x="14077" y="72085"/>
                    <a:pt x="14577" y="71885"/>
                    <a:pt x="14844" y="71852"/>
                  </a:cubicBezTo>
                  <a:lnTo>
                    <a:pt x="17179" y="71518"/>
                  </a:lnTo>
                  <a:lnTo>
                    <a:pt x="38027" y="74987"/>
                  </a:lnTo>
                  <a:cubicBezTo>
                    <a:pt x="38328" y="75321"/>
                    <a:pt x="38661" y="75655"/>
                    <a:pt x="38995" y="75921"/>
                  </a:cubicBezTo>
                  <a:lnTo>
                    <a:pt x="37994" y="78723"/>
                  </a:lnTo>
                  <a:lnTo>
                    <a:pt x="17246" y="78890"/>
                  </a:lnTo>
                  <a:cubicBezTo>
                    <a:pt x="14977" y="75921"/>
                    <a:pt x="13576" y="74887"/>
                    <a:pt x="11942" y="74887"/>
                  </a:cubicBezTo>
                  <a:cubicBezTo>
                    <a:pt x="11608" y="74887"/>
                    <a:pt x="11275" y="74921"/>
                    <a:pt x="10941" y="75021"/>
                  </a:cubicBezTo>
                  <a:cubicBezTo>
                    <a:pt x="9707" y="75421"/>
                    <a:pt x="8806" y="76388"/>
                    <a:pt x="8540" y="77556"/>
                  </a:cubicBezTo>
                  <a:cubicBezTo>
                    <a:pt x="8373" y="77556"/>
                    <a:pt x="8206" y="77556"/>
                    <a:pt x="8006" y="77589"/>
                  </a:cubicBezTo>
                  <a:cubicBezTo>
                    <a:pt x="367" y="78290"/>
                    <a:pt x="0" y="83494"/>
                    <a:pt x="67" y="85061"/>
                  </a:cubicBezTo>
                  <a:cubicBezTo>
                    <a:pt x="234" y="88797"/>
                    <a:pt x="4904" y="89865"/>
                    <a:pt x="12442" y="90332"/>
                  </a:cubicBezTo>
                  <a:lnTo>
                    <a:pt x="12743" y="90332"/>
                  </a:lnTo>
                  <a:cubicBezTo>
                    <a:pt x="12976" y="90365"/>
                    <a:pt x="13210" y="90398"/>
                    <a:pt x="13443" y="90398"/>
                  </a:cubicBezTo>
                  <a:cubicBezTo>
                    <a:pt x="13610" y="90398"/>
                    <a:pt x="13810" y="90365"/>
                    <a:pt x="14010" y="90365"/>
                  </a:cubicBezTo>
                  <a:lnTo>
                    <a:pt x="42531" y="94068"/>
                  </a:lnTo>
                  <a:cubicBezTo>
                    <a:pt x="42664" y="94101"/>
                    <a:pt x="42797" y="94101"/>
                    <a:pt x="42931" y="94101"/>
                  </a:cubicBezTo>
                  <a:cubicBezTo>
                    <a:pt x="45933" y="94068"/>
                    <a:pt x="48668" y="92433"/>
                    <a:pt x="50103" y="89798"/>
                  </a:cubicBezTo>
                  <a:lnTo>
                    <a:pt x="52204" y="86029"/>
                  </a:lnTo>
                  <a:cubicBezTo>
                    <a:pt x="52237" y="86062"/>
                    <a:pt x="52237" y="86062"/>
                    <a:pt x="52237" y="86062"/>
                  </a:cubicBezTo>
                  <a:cubicBezTo>
                    <a:pt x="52338" y="86129"/>
                    <a:pt x="52438" y="86162"/>
                    <a:pt x="52538" y="86195"/>
                  </a:cubicBezTo>
                  <a:cubicBezTo>
                    <a:pt x="52938" y="86396"/>
                    <a:pt x="62745" y="90565"/>
                    <a:pt x="72185" y="91299"/>
                  </a:cubicBezTo>
                  <a:cubicBezTo>
                    <a:pt x="72485" y="91299"/>
                    <a:pt x="72919" y="91433"/>
                    <a:pt x="73386" y="91566"/>
                  </a:cubicBezTo>
                  <a:cubicBezTo>
                    <a:pt x="74053" y="91766"/>
                    <a:pt x="74787" y="91966"/>
                    <a:pt x="75621" y="92066"/>
                  </a:cubicBezTo>
                  <a:cubicBezTo>
                    <a:pt x="79924" y="92500"/>
                    <a:pt x="84160" y="92700"/>
                    <a:pt x="88597" y="92700"/>
                  </a:cubicBezTo>
                  <a:cubicBezTo>
                    <a:pt x="96002" y="92700"/>
                    <a:pt x="103441" y="92100"/>
                    <a:pt x="112347" y="91232"/>
                  </a:cubicBezTo>
                  <a:cubicBezTo>
                    <a:pt x="114849" y="90999"/>
                    <a:pt x="117417" y="90899"/>
                    <a:pt x="119886" y="90799"/>
                  </a:cubicBezTo>
                  <a:cubicBezTo>
                    <a:pt x="126457" y="90565"/>
                    <a:pt x="130827" y="90432"/>
                    <a:pt x="132628" y="87663"/>
                  </a:cubicBezTo>
                  <a:cubicBezTo>
                    <a:pt x="133095" y="86996"/>
                    <a:pt x="133329" y="86195"/>
                    <a:pt x="133329" y="85395"/>
                  </a:cubicBezTo>
                  <a:cubicBezTo>
                    <a:pt x="134896" y="85128"/>
                    <a:pt x="136431" y="84828"/>
                    <a:pt x="137932" y="84561"/>
                  </a:cubicBezTo>
                  <a:lnTo>
                    <a:pt x="138999" y="84361"/>
                  </a:lnTo>
                  <a:cubicBezTo>
                    <a:pt x="147205" y="82893"/>
                    <a:pt x="153343" y="67882"/>
                    <a:pt x="161182" y="42464"/>
                  </a:cubicBezTo>
                  <a:cubicBezTo>
                    <a:pt x="161849" y="40296"/>
                    <a:pt x="163617" y="38528"/>
                    <a:pt x="165919" y="37794"/>
                  </a:cubicBezTo>
                  <a:lnTo>
                    <a:pt x="167019" y="37427"/>
                  </a:lnTo>
                  <a:lnTo>
                    <a:pt x="167987" y="37094"/>
                  </a:lnTo>
                  <a:lnTo>
                    <a:pt x="170122" y="36293"/>
                  </a:lnTo>
                  <a:cubicBezTo>
                    <a:pt x="171623" y="35726"/>
                    <a:pt x="172590" y="34292"/>
                    <a:pt x="172557" y="32690"/>
                  </a:cubicBezTo>
                  <a:cubicBezTo>
                    <a:pt x="172490" y="31089"/>
                    <a:pt x="171456" y="29722"/>
                    <a:pt x="169955" y="29255"/>
                  </a:cubicBezTo>
                  <a:cubicBezTo>
                    <a:pt x="169921" y="29255"/>
                    <a:pt x="169855" y="29221"/>
                    <a:pt x="169855" y="29221"/>
                  </a:cubicBezTo>
                  <a:cubicBezTo>
                    <a:pt x="169755" y="29188"/>
                    <a:pt x="169655" y="29155"/>
                    <a:pt x="169555" y="29121"/>
                  </a:cubicBezTo>
                  <a:lnTo>
                    <a:pt x="169354" y="29088"/>
                  </a:lnTo>
                  <a:cubicBezTo>
                    <a:pt x="169254" y="29055"/>
                    <a:pt x="169154" y="29021"/>
                    <a:pt x="169054" y="28988"/>
                  </a:cubicBezTo>
                  <a:cubicBezTo>
                    <a:pt x="168954" y="28954"/>
                    <a:pt x="168821" y="28954"/>
                    <a:pt x="168721" y="28921"/>
                  </a:cubicBezTo>
                  <a:lnTo>
                    <a:pt x="168487" y="28854"/>
                  </a:lnTo>
                  <a:cubicBezTo>
                    <a:pt x="168387" y="28854"/>
                    <a:pt x="168287" y="28821"/>
                    <a:pt x="168187" y="28788"/>
                  </a:cubicBezTo>
                  <a:cubicBezTo>
                    <a:pt x="168087" y="28754"/>
                    <a:pt x="167953" y="28754"/>
                    <a:pt x="167820" y="28721"/>
                  </a:cubicBezTo>
                  <a:lnTo>
                    <a:pt x="167620" y="28688"/>
                  </a:lnTo>
                  <a:cubicBezTo>
                    <a:pt x="167520" y="28654"/>
                    <a:pt x="167386" y="28654"/>
                    <a:pt x="167286" y="28621"/>
                  </a:cubicBezTo>
                  <a:cubicBezTo>
                    <a:pt x="167153" y="28588"/>
                    <a:pt x="167019" y="28588"/>
                    <a:pt x="166919" y="28554"/>
                  </a:cubicBezTo>
                  <a:lnTo>
                    <a:pt x="166719" y="28521"/>
                  </a:lnTo>
                  <a:cubicBezTo>
                    <a:pt x="166586" y="28521"/>
                    <a:pt x="166452" y="28487"/>
                    <a:pt x="166352" y="28487"/>
                  </a:cubicBezTo>
                  <a:cubicBezTo>
                    <a:pt x="166219" y="28454"/>
                    <a:pt x="166085" y="28454"/>
                    <a:pt x="165952" y="28421"/>
                  </a:cubicBezTo>
                  <a:lnTo>
                    <a:pt x="165718" y="28387"/>
                  </a:lnTo>
                  <a:cubicBezTo>
                    <a:pt x="165618" y="28387"/>
                    <a:pt x="165485" y="28354"/>
                    <a:pt x="165385" y="28354"/>
                  </a:cubicBezTo>
                  <a:cubicBezTo>
                    <a:pt x="165251" y="28354"/>
                    <a:pt x="165118" y="28321"/>
                    <a:pt x="165018" y="28321"/>
                  </a:cubicBezTo>
                  <a:lnTo>
                    <a:pt x="164784" y="28287"/>
                  </a:lnTo>
                  <a:cubicBezTo>
                    <a:pt x="164651" y="28287"/>
                    <a:pt x="164518" y="28254"/>
                    <a:pt x="164384" y="28254"/>
                  </a:cubicBezTo>
                  <a:cubicBezTo>
                    <a:pt x="164251" y="28254"/>
                    <a:pt x="164117" y="28254"/>
                    <a:pt x="163984" y="28221"/>
                  </a:cubicBezTo>
                  <a:lnTo>
                    <a:pt x="163750" y="28221"/>
                  </a:lnTo>
                  <a:cubicBezTo>
                    <a:pt x="163617" y="28221"/>
                    <a:pt x="163484" y="28187"/>
                    <a:pt x="163350" y="28187"/>
                  </a:cubicBezTo>
                  <a:lnTo>
                    <a:pt x="162950" y="28187"/>
                  </a:lnTo>
                  <a:lnTo>
                    <a:pt x="162683" y="28154"/>
                  </a:lnTo>
                  <a:lnTo>
                    <a:pt x="160114" y="28154"/>
                  </a:lnTo>
                  <a:cubicBezTo>
                    <a:pt x="159981" y="28154"/>
                    <a:pt x="159848" y="28187"/>
                    <a:pt x="159681" y="28187"/>
                  </a:cubicBezTo>
                  <a:cubicBezTo>
                    <a:pt x="159681" y="28187"/>
                    <a:pt x="159147" y="28187"/>
                    <a:pt x="159014" y="28221"/>
                  </a:cubicBezTo>
                  <a:cubicBezTo>
                    <a:pt x="158847" y="28221"/>
                    <a:pt x="158680" y="28221"/>
                    <a:pt x="158513" y="28254"/>
                  </a:cubicBezTo>
                  <a:lnTo>
                    <a:pt x="158380" y="28254"/>
                  </a:lnTo>
                  <a:cubicBezTo>
                    <a:pt x="158380" y="28254"/>
                    <a:pt x="158013" y="28287"/>
                    <a:pt x="157880" y="28287"/>
                  </a:cubicBezTo>
                  <a:cubicBezTo>
                    <a:pt x="157713" y="28287"/>
                    <a:pt x="157513" y="28321"/>
                    <a:pt x="157346" y="28321"/>
                  </a:cubicBezTo>
                  <a:cubicBezTo>
                    <a:pt x="157346" y="28321"/>
                    <a:pt x="156845" y="28387"/>
                    <a:pt x="156745" y="28387"/>
                  </a:cubicBezTo>
                  <a:cubicBezTo>
                    <a:pt x="156579" y="28387"/>
                    <a:pt x="156378" y="28421"/>
                    <a:pt x="156212" y="28454"/>
                  </a:cubicBezTo>
                  <a:cubicBezTo>
                    <a:pt x="156212" y="28454"/>
                    <a:pt x="155711" y="28521"/>
                    <a:pt x="155611" y="28521"/>
                  </a:cubicBezTo>
                  <a:cubicBezTo>
                    <a:pt x="155344" y="28554"/>
                    <a:pt x="155111" y="28588"/>
                    <a:pt x="154844" y="28621"/>
                  </a:cubicBezTo>
                  <a:lnTo>
                    <a:pt x="154444" y="28688"/>
                  </a:lnTo>
                  <a:cubicBezTo>
                    <a:pt x="154077" y="28754"/>
                    <a:pt x="153677" y="28821"/>
                    <a:pt x="153310" y="28888"/>
                  </a:cubicBezTo>
                  <a:cubicBezTo>
                    <a:pt x="151775" y="29155"/>
                    <a:pt x="149340" y="30289"/>
                    <a:pt x="150074" y="34659"/>
                  </a:cubicBezTo>
                  <a:cubicBezTo>
                    <a:pt x="150074" y="34759"/>
                    <a:pt x="150107" y="34892"/>
                    <a:pt x="150107" y="34992"/>
                  </a:cubicBezTo>
                  <a:cubicBezTo>
                    <a:pt x="147105" y="42064"/>
                    <a:pt x="144003" y="46867"/>
                    <a:pt x="141134" y="50570"/>
                  </a:cubicBezTo>
                  <a:cubicBezTo>
                    <a:pt x="140267" y="43298"/>
                    <a:pt x="138899" y="35626"/>
                    <a:pt x="137732" y="29355"/>
                  </a:cubicBezTo>
                  <a:cubicBezTo>
                    <a:pt x="137465" y="27987"/>
                    <a:pt x="137832" y="27120"/>
                    <a:pt x="140334" y="24952"/>
                  </a:cubicBezTo>
                  <a:cubicBezTo>
                    <a:pt x="141601" y="23951"/>
                    <a:pt x="142569" y="23084"/>
                    <a:pt x="143436" y="22316"/>
                  </a:cubicBezTo>
                  <a:lnTo>
                    <a:pt x="143903" y="21916"/>
                  </a:lnTo>
                  <a:cubicBezTo>
                    <a:pt x="145070" y="20882"/>
                    <a:pt x="145471" y="19248"/>
                    <a:pt x="144937" y="17813"/>
                  </a:cubicBezTo>
                  <a:cubicBezTo>
                    <a:pt x="144370" y="16345"/>
                    <a:pt x="143002" y="15378"/>
                    <a:pt x="141434" y="15378"/>
                  </a:cubicBezTo>
                  <a:cubicBezTo>
                    <a:pt x="141368" y="15378"/>
                    <a:pt x="141301" y="15378"/>
                    <a:pt x="141201" y="15411"/>
                  </a:cubicBezTo>
                  <a:cubicBezTo>
                    <a:pt x="136764" y="15678"/>
                    <a:pt x="130760" y="17813"/>
                    <a:pt x="125556" y="20982"/>
                  </a:cubicBezTo>
                  <a:cubicBezTo>
                    <a:pt x="124489" y="21649"/>
                    <a:pt x="122254" y="23551"/>
                    <a:pt x="124522" y="27420"/>
                  </a:cubicBezTo>
                  <a:cubicBezTo>
                    <a:pt x="124556" y="27487"/>
                    <a:pt x="124622" y="27587"/>
                    <a:pt x="124689" y="27687"/>
                  </a:cubicBezTo>
                  <a:cubicBezTo>
                    <a:pt x="124656" y="37727"/>
                    <a:pt x="124122" y="43698"/>
                    <a:pt x="123755" y="48035"/>
                  </a:cubicBezTo>
                  <a:cubicBezTo>
                    <a:pt x="123422" y="51504"/>
                    <a:pt x="123188" y="54173"/>
                    <a:pt x="123355" y="57208"/>
                  </a:cubicBezTo>
                  <a:cubicBezTo>
                    <a:pt x="123221" y="57175"/>
                    <a:pt x="123121" y="57175"/>
                    <a:pt x="123021" y="57175"/>
                  </a:cubicBezTo>
                  <a:cubicBezTo>
                    <a:pt x="121820" y="57008"/>
                    <a:pt x="107143" y="55140"/>
                    <a:pt x="97170" y="55140"/>
                  </a:cubicBezTo>
                  <a:cubicBezTo>
                    <a:pt x="95902" y="55140"/>
                    <a:pt x="94734" y="55173"/>
                    <a:pt x="93734" y="55240"/>
                  </a:cubicBezTo>
                  <a:cubicBezTo>
                    <a:pt x="89531" y="55473"/>
                    <a:pt x="84194" y="56107"/>
                    <a:pt x="79690" y="58542"/>
                  </a:cubicBezTo>
                  <a:cubicBezTo>
                    <a:pt x="78623" y="58242"/>
                    <a:pt x="77589" y="57708"/>
                    <a:pt x="76555" y="56908"/>
                  </a:cubicBezTo>
                  <a:cubicBezTo>
                    <a:pt x="76588" y="55807"/>
                    <a:pt x="76388" y="54740"/>
                    <a:pt x="75988" y="53739"/>
                  </a:cubicBezTo>
                  <a:cubicBezTo>
                    <a:pt x="73886" y="48735"/>
                    <a:pt x="72252" y="46234"/>
                    <a:pt x="71051" y="44399"/>
                  </a:cubicBezTo>
                  <a:cubicBezTo>
                    <a:pt x="69383" y="41830"/>
                    <a:pt x="68949" y="41163"/>
                    <a:pt x="69183" y="35026"/>
                  </a:cubicBezTo>
                  <a:cubicBezTo>
                    <a:pt x="69350" y="31189"/>
                    <a:pt x="67915" y="27987"/>
                    <a:pt x="66781" y="25419"/>
                  </a:cubicBezTo>
                  <a:cubicBezTo>
                    <a:pt x="66381" y="24518"/>
                    <a:pt x="66014" y="23651"/>
                    <a:pt x="65780" y="22917"/>
                  </a:cubicBezTo>
                  <a:cubicBezTo>
                    <a:pt x="65247" y="21316"/>
                    <a:pt x="64780" y="19948"/>
                    <a:pt x="64413" y="18847"/>
                  </a:cubicBezTo>
                  <a:cubicBezTo>
                    <a:pt x="64079" y="17847"/>
                    <a:pt x="63812" y="17013"/>
                    <a:pt x="63712" y="16712"/>
                  </a:cubicBezTo>
                  <a:cubicBezTo>
                    <a:pt x="63546" y="16012"/>
                    <a:pt x="63312" y="15411"/>
                    <a:pt x="63045" y="14844"/>
                  </a:cubicBezTo>
                  <a:cubicBezTo>
                    <a:pt x="58709" y="5271"/>
                    <a:pt x="50970" y="0"/>
                    <a:pt x="4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5403200" y="7278925"/>
              <a:ext cx="1364325" cy="724775"/>
            </a:xfrm>
            <a:custGeom>
              <a:avLst/>
              <a:gdLst/>
              <a:ahLst/>
              <a:cxnLst/>
              <a:rect l="l" t="t" r="r" b="b"/>
              <a:pathLst>
                <a:path w="54573" h="28991" extrusionOk="0">
                  <a:moveTo>
                    <a:pt x="44820" y="0"/>
                  </a:moveTo>
                  <a:cubicBezTo>
                    <a:pt x="44811" y="0"/>
                    <a:pt x="44803" y="1"/>
                    <a:pt x="44799" y="3"/>
                  </a:cubicBezTo>
                  <a:lnTo>
                    <a:pt x="35392" y="18449"/>
                  </a:lnTo>
                  <a:lnTo>
                    <a:pt x="14577" y="19417"/>
                  </a:lnTo>
                  <a:cubicBezTo>
                    <a:pt x="12943" y="18783"/>
                    <a:pt x="10608" y="18316"/>
                    <a:pt x="9607" y="18149"/>
                  </a:cubicBezTo>
                  <a:cubicBezTo>
                    <a:pt x="9569" y="18145"/>
                    <a:pt x="9504" y="18143"/>
                    <a:pt x="9417" y="18143"/>
                  </a:cubicBezTo>
                  <a:cubicBezTo>
                    <a:pt x="8195" y="18143"/>
                    <a:pt x="2479" y="18572"/>
                    <a:pt x="1235" y="19350"/>
                  </a:cubicBezTo>
                  <a:cubicBezTo>
                    <a:pt x="0" y="20117"/>
                    <a:pt x="1635" y="22219"/>
                    <a:pt x="5738" y="23520"/>
                  </a:cubicBezTo>
                  <a:cubicBezTo>
                    <a:pt x="8173" y="24254"/>
                    <a:pt x="4870" y="24921"/>
                    <a:pt x="6105" y="25788"/>
                  </a:cubicBezTo>
                  <a:cubicBezTo>
                    <a:pt x="6276" y="25913"/>
                    <a:pt x="6489" y="25964"/>
                    <a:pt x="6733" y="25964"/>
                  </a:cubicBezTo>
                  <a:cubicBezTo>
                    <a:pt x="7727" y="25964"/>
                    <a:pt x="9223" y="25115"/>
                    <a:pt x="10374" y="24954"/>
                  </a:cubicBezTo>
                  <a:lnTo>
                    <a:pt x="13176" y="24520"/>
                  </a:lnTo>
                  <a:lnTo>
                    <a:pt x="39962" y="28990"/>
                  </a:lnTo>
                  <a:cubicBezTo>
                    <a:pt x="41463" y="28990"/>
                    <a:pt x="42831" y="28023"/>
                    <a:pt x="43531" y="26522"/>
                  </a:cubicBezTo>
                  <a:lnTo>
                    <a:pt x="54573" y="5874"/>
                  </a:lnTo>
                  <a:cubicBezTo>
                    <a:pt x="52413" y="2504"/>
                    <a:pt x="45311" y="0"/>
                    <a:pt x="44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866025" y="7042975"/>
              <a:ext cx="810600" cy="828300"/>
            </a:xfrm>
            <a:custGeom>
              <a:avLst/>
              <a:gdLst/>
              <a:ahLst/>
              <a:cxnLst/>
              <a:rect l="l" t="t" r="r" b="b"/>
              <a:pathLst>
                <a:path w="32424" h="33132" extrusionOk="0">
                  <a:moveTo>
                    <a:pt x="20182" y="1"/>
                  </a:moveTo>
                  <a:cubicBezTo>
                    <a:pt x="20182" y="1"/>
                    <a:pt x="1" y="5605"/>
                    <a:pt x="7906" y="10275"/>
                  </a:cubicBezTo>
                  <a:cubicBezTo>
                    <a:pt x="20815" y="17880"/>
                    <a:pt x="14144" y="22517"/>
                    <a:pt x="15312" y="26053"/>
                  </a:cubicBezTo>
                  <a:cubicBezTo>
                    <a:pt x="16741" y="30548"/>
                    <a:pt x="18282" y="33132"/>
                    <a:pt x="20374" y="33132"/>
                  </a:cubicBezTo>
                  <a:cubicBezTo>
                    <a:pt x="21310" y="33132"/>
                    <a:pt x="22355" y="32616"/>
                    <a:pt x="23551" y="31523"/>
                  </a:cubicBezTo>
                  <a:cubicBezTo>
                    <a:pt x="26886" y="28455"/>
                    <a:pt x="32424" y="11142"/>
                    <a:pt x="29255" y="8807"/>
                  </a:cubicBezTo>
                  <a:cubicBezTo>
                    <a:pt x="23951" y="4871"/>
                    <a:pt x="20182" y="1"/>
                    <a:pt x="20182" y="1"/>
                  </a:cubicBezTo>
                  <a:close/>
                </a:path>
              </a:pathLst>
            </a:custGeom>
            <a:solidFill>
              <a:srgbClr val="EFC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7503025" y="6663525"/>
              <a:ext cx="1364325" cy="1611600"/>
            </a:xfrm>
            <a:custGeom>
              <a:avLst/>
              <a:gdLst/>
              <a:ahLst/>
              <a:cxnLst/>
              <a:rect l="l" t="t" r="r" b="b"/>
              <a:pathLst>
                <a:path w="54573" h="64464" extrusionOk="0">
                  <a:moveTo>
                    <a:pt x="52243" y="1"/>
                  </a:moveTo>
                  <a:cubicBezTo>
                    <a:pt x="48906" y="1"/>
                    <a:pt x="44439" y="1406"/>
                    <a:pt x="39295" y="4238"/>
                  </a:cubicBezTo>
                  <a:cubicBezTo>
                    <a:pt x="37561" y="5172"/>
                    <a:pt x="39562" y="6339"/>
                    <a:pt x="39562" y="7473"/>
                  </a:cubicBezTo>
                  <a:cubicBezTo>
                    <a:pt x="39596" y="29823"/>
                    <a:pt x="37161" y="32391"/>
                    <a:pt x="38728" y="42131"/>
                  </a:cubicBezTo>
                  <a:cubicBezTo>
                    <a:pt x="36415" y="41020"/>
                    <a:pt x="33545" y="40572"/>
                    <a:pt x="30421" y="40572"/>
                  </a:cubicBezTo>
                  <a:cubicBezTo>
                    <a:pt x="17415" y="40572"/>
                    <a:pt x="1" y="48336"/>
                    <a:pt x="1" y="48336"/>
                  </a:cubicBezTo>
                  <a:cubicBezTo>
                    <a:pt x="2332" y="56653"/>
                    <a:pt x="11952" y="64463"/>
                    <a:pt x="15768" y="64463"/>
                  </a:cubicBezTo>
                  <a:cubicBezTo>
                    <a:pt x="15993" y="64463"/>
                    <a:pt x="16197" y="64436"/>
                    <a:pt x="16379" y="64381"/>
                  </a:cubicBezTo>
                  <a:cubicBezTo>
                    <a:pt x="23451" y="62179"/>
                    <a:pt x="35760" y="57576"/>
                    <a:pt x="47101" y="55541"/>
                  </a:cubicBezTo>
                  <a:cubicBezTo>
                    <a:pt x="54573" y="54173"/>
                    <a:pt x="49770" y="26053"/>
                    <a:pt x="46834" y="10475"/>
                  </a:cubicBezTo>
                  <a:cubicBezTo>
                    <a:pt x="46234" y="7307"/>
                    <a:pt x="48002" y="5372"/>
                    <a:pt x="50470" y="3304"/>
                  </a:cubicBezTo>
                  <a:cubicBezTo>
                    <a:pt x="52638" y="1436"/>
                    <a:pt x="52371" y="1236"/>
                    <a:pt x="53706" y="101"/>
                  </a:cubicBezTo>
                  <a:cubicBezTo>
                    <a:pt x="53246" y="34"/>
                    <a:pt x="52758" y="1"/>
                    <a:pt x="5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7660650" y="6954850"/>
              <a:ext cx="1886375" cy="1343600"/>
            </a:xfrm>
            <a:custGeom>
              <a:avLst/>
              <a:gdLst/>
              <a:ahLst/>
              <a:cxnLst/>
              <a:rect l="l" t="t" r="r" b="b"/>
              <a:pathLst>
                <a:path w="75455" h="53744" extrusionOk="0">
                  <a:moveTo>
                    <a:pt x="66973" y="0"/>
                  </a:moveTo>
                  <a:cubicBezTo>
                    <a:pt x="64595" y="0"/>
                    <a:pt x="62036" y="218"/>
                    <a:pt x="59509" y="690"/>
                  </a:cubicBezTo>
                  <a:cubicBezTo>
                    <a:pt x="57541" y="1057"/>
                    <a:pt x="59076" y="3593"/>
                    <a:pt x="58642" y="4660"/>
                  </a:cubicBezTo>
                  <a:cubicBezTo>
                    <a:pt x="50003" y="25275"/>
                    <a:pt x="40429" y="27643"/>
                    <a:pt x="37527" y="37517"/>
                  </a:cubicBezTo>
                  <a:cubicBezTo>
                    <a:pt x="34990" y="36305"/>
                    <a:pt x="31838" y="35828"/>
                    <a:pt x="28446" y="35828"/>
                  </a:cubicBezTo>
                  <a:cubicBezTo>
                    <a:pt x="15870" y="35828"/>
                    <a:pt x="0" y="42387"/>
                    <a:pt x="0" y="42387"/>
                  </a:cubicBezTo>
                  <a:cubicBezTo>
                    <a:pt x="2502" y="51227"/>
                    <a:pt x="8273" y="52494"/>
                    <a:pt x="11608" y="53161"/>
                  </a:cubicBezTo>
                  <a:cubicBezTo>
                    <a:pt x="13673" y="53570"/>
                    <a:pt x="15967" y="53743"/>
                    <a:pt x="18416" y="53743"/>
                  </a:cubicBezTo>
                  <a:cubicBezTo>
                    <a:pt x="26178" y="53743"/>
                    <a:pt x="35511" y="51998"/>
                    <a:pt x="44132" y="50426"/>
                  </a:cubicBezTo>
                  <a:cubicBezTo>
                    <a:pt x="51604" y="49092"/>
                    <a:pt x="58542" y="28377"/>
                    <a:pt x="64046" y="10531"/>
                  </a:cubicBezTo>
                  <a:cubicBezTo>
                    <a:pt x="65013" y="7395"/>
                    <a:pt x="67548" y="4960"/>
                    <a:pt x="70684" y="3960"/>
                  </a:cubicBezTo>
                  <a:cubicBezTo>
                    <a:pt x="72285" y="3426"/>
                    <a:pt x="73586" y="2925"/>
                    <a:pt x="74720" y="2492"/>
                  </a:cubicBezTo>
                  <a:cubicBezTo>
                    <a:pt x="75454" y="2225"/>
                    <a:pt x="75421" y="1191"/>
                    <a:pt x="74653" y="957"/>
                  </a:cubicBezTo>
                  <a:cubicBezTo>
                    <a:pt x="72665" y="344"/>
                    <a:pt x="69963" y="0"/>
                    <a:pt x="66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6202925" y="7226350"/>
              <a:ext cx="2393400" cy="1196175"/>
            </a:xfrm>
            <a:custGeom>
              <a:avLst/>
              <a:gdLst/>
              <a:ahLst/>
              <a:cxnLst/>
              <a:rect l="l" t="t" r="r" b="b"/>
              <a:pathLst>
                <a:path w="95736" h="47847" extrusionOk="0">
                  <a:moveTo>
                    <a:pt x="17386" y="0"/>
                  </a:moveTo>
                  <a:cubicBezTo>
                    <a:pt x="16791" y="0"/>
                    <a:pt x="16238" y="26"/>
                    <a:pt x="15745" y="71"/>
                  </a:cubicBezTo>
                  <a:cubicBezTo>
                    <a:pt x="15736" y="71"/>
                    <a:pt x="15726" y="71"/>
                    <a:pt x="15716" y="71"/>
                  </a:cubicBezTo>
                  <a:cubicBezTo>
                    <a:pt x="14118" y="71"/>
                    <a:pt x="14673" y="2792"/>
                    <a:pt x="13911" y="5875"/>
                  </a:cubicBezTo>
                  <a:cubicBezTo>
                    <a:pt x="12476" y="11446"/>
                    <a:pt x="5305" y="15315"/>
                    <a:pt x="2069" y="15549"/>
                  </a:cubicBezTo>
                  <a:cubicBezTo>
                    <a:pt x="2069" y="15549"/>
                    <a:pt x="1" y="22420"/>
                    <a:pt x="5672" y="30993"/>
                  </a:cubicBezTo>
                  <a:cubicBezTo>
                    <a:pt x="7773" y="34196"/>
                    <a:pt x="13744" y="39366"/>
                    <a:pt x="17680" y="41601"/>
                  </a:cubicBezTo>
                  <a:cubicBezTo>
                    <a:pt x="17680" y="41601"/>
                    <a:pt x="27320" y="45771"/>
                    <a:pt x="36394" y="46438"/>
                  </a:cubicBezTo>
                  <a:cubicBezTo>
                    <a:pt x="37594" y="46538"/>
                    <a:pt x="38695" y="47105"/>
                    <a:pt x="39896" y="47238"/>
                  </a:cubicBezTo>
                  <a:cubicBezTo>
                    <a:pt x="44252" y="47664"/>
                    <a:pt x="48390" y="47847"/>
                    <a:pt x="52511" y="47847"/>
                  </a:cubicBezTo>
                  <a:cubicBezTo>
                    <a:pt x="60005" y="47847"/>
                    <a:pt x="67447" y="47244"/>
                    <a:pt x="76055" y="46404"/>
                  </a:cubicBezTo>
                  <a:cubicBezTo>
                    <a:pt x="85395" y="45470"/>
                    <a:pt x="95736" y="46638"/>
                    <a:pt x="94235" y="42702"/>
                  </a:cubicBezTo>
                  <a:cubicBezTo>
                    <a:pt x="90399" y="32628"/>
                    <a:pt x="93267" y="18684"/>
                    <a:pt x="86663" y="18151"/>
                  </a:cubicBezTo>
                  <a:cubicBezTo>
                    <a:pt x="86663" y="18151"/>
                    <a:pt x="71189" y="16132"/>
                    <a:pt x="61077" y="16132"/>
                  </a:cubicBezTo>
                  <a:cubicBezTo>
                    <a:pt x="59931" y="16132"/>
                    <a:pt x="58853" y="16158"/>
                    <a:pt x="57876" y="16216"/>
                  </a:cubicBezTo>
                  <a:cubicBezTo>
                    <a:pt x="53072" y="16516"/>
                    <a:pt x="48102" y="17250"/>
                    <a:pt x="44166" y="19719"/>
                  </a:cubicBezTo>
                  <a:cubicBezTo>
                    <a:pt x="35093" y="18318"/>
                    <a:pt x="31523" y="5742"/>
                    <a:pt x="25552" y="2006"/>
                  </a:cubicBezTo>
                  <a:cubicBezTo>
                    <a:pt x="23126" y="469"/>
                    <a:pt x="19893" y="0"/>
                    <a:pt x="17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5373175" y="7607450"/>
              <a:ext cx="1465225" cy="849900"/>
            </a:xfrm>
            <a:custGeom>
              <a:avLst/>
              <a:gdLst/>
              <a:ahLst/>
              <a:cxnLst/>
              <a:rect l="l" t="t" r="r" b="b"/>
              <a:pathLst>
                <a:path w="58609" h="33996" extrusionOk="0">
                  <a:moveTo>
                    <a:pt x="45998" y="0"/>
                  </a:moveTo>
                  <a:cubicBezTo>
                    <a:pt x="45983" y="0"/>
                    <a:pt x="45973" y="2"/>
                    <a:pt x="45967" y="5"/>
                  </a:cubicBezTo>
                  <a:lnTo>
                    <a:pt x="37227" y="24456"/>
                  </a:lnTo>
                  <a:lnTo>
                    <a:pt x="12943" y="24656"/>
                  </a:lnTo>
                  <a:cubicBezTo>
                    <a:pt x="12943" y="24622"/>
                    <a:pt x="12910" y="24589"/>
                    <a:pt x="12910" y="24589"/>
                  </a:cubicBezTo>
                  <a:cubicBezTo>
                    <a:pt x="11669" y="22871"/>
                    <a:pt x="9912" y="20637"/>
                    <a:pt x="9116" y="20637"/>
                  </a:cubicBezTo>
                  <a:cubicBezTo>
                    <a:pt x="9077" y="20637"/>
                    <a:pt x="9041" y="20642"/>
                    <a:pt x="9007" y="20653"/>
                  </a:cubicBezTo>
                  <a:cubicBezTo>
                    <a:pt x="8773" y="20720"/>
                    <a:pt x="8573" y="20853"/>
                    <a:pt x="8573" y="21053"/>
                  </a:cubicBezTo>
                  <a:cubicBezTo>
                    <a:pt x="8406" y="23755"/>
                    <a:pt x="6839" y="23188"/>
                    <a:pt x="5471" y="23321"/>
                  </a:cubicBezTo>
                  <a:cubicBezTo>
                    <a:pt x="2903" y="23555"/>
                    <a:pt x="0" y="24522"/>
                    <a:pt x="167" y="27758"/>
                  </a:cubicBezTo>
                  <a:cubicBezTo>
                    <a:pt x="234" y="29392"/>
                    <a:pt x="6372" y="30026"/>
                    <a:pt x="9774" y="30226"/>
                  </a:cubicBezTo>
                  <a:cubicBezTo>
                    <a:pt x="9858" y="30243"/>
                    <a:pt x="9941" y="30251"/>
                    <a:pt x="10020" y="30251"/>
                  </a:cubicBezTo>
                  <a:cubicBezTo>
                    <a:pt x="10099" y="30251"/>
                    <a:pt x="10174" y="30243"/>
                    <a:pt x="10241" y="30226"/>
                  </a:cubicBezTo>
                  <a:cubicBezTo>
                    <a:pt x="10358" y="30276"/>
                    <a:pt x="10475" y="30301"/>
                    <a:pt x="10604" y="30301"/>
                  </a:cubicBezTo>
                  <a:cubicBezTo>
                    <a:pt x="10733" y="30301"/>
                    <a:pt x="10875" y="30276"/>
                    <a:pt x="11042" y="30226"/>
                  </a:cubicBezTo>
                  <a:lnTo>
                    <a:pt x="40096" y="33996"/>
                  </a:lnTo>
                  <a:cubicBezTo>
                    <a:pt x="42031" y="33996"/>
                    <a:pt x="43798" y="32928"/>
                    <a:pt x="44699" y="31227"/>
                  </a:cubicBezTo>
                  <a:lnTo>
                    <a:pt x="58609" y="6609"/>
                  </a:lnTo>
                  <a:cubicBezTo>
                    <a:pt x="55836" y="2858"/>
                    <a:pt x="46653" y="0"/>
                    <a:pt x="45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9100000" y="6954850"/>
              <a:ext cx="447850" cy="116500"/>
            </a:xfrm>
            <a:custGeom>
              <a:avLst/>
              <a:gdLst/>
              <a:ahLst/>
              <a:cxnLst/>
              <a:rect l="l" t="t" r="r" b="b"/>
              <a:pathLst>
                <a:path w="17914" h="4660" extrusionOk="0">
                  <a:moveTo>
                    <a:pt x="9440" y="0"/>
                  </a:moveTo>
                  <a:cubicBezTo>
                    <a:pt x="7051" y="0"/>
                    <a:pt x="4477" y="218"/>
                    <a:pt x="1935" y="690"/>
                  </a:cubicBezTo>
                  <a:cubicBezTo>
                    <a:pt x="1" y="1057"/>
                    <a:pt x="1502" y="3593"/>
                    <a:pt x="1068" y="4660"/>
                  </a:cubicBezTo>
                  <a:lnTo>
                    <a:pt x="1535" y="4660"/>
                  </a:lnTo>
                  <a:cubicBezTo>
                    <a:pt x="1535" y="4660"/>
                    <a:pt x="7773" y="3459"/>
                    <a:pt x="10575" y="3292"/>
                  </a:cubicBezTo>
                  <a:cubicBezTo>
                    <a:pt x="10812" y="3278"/>
                    <a:pt x="11026" y="3272"/>
                    <a:pt x="11218" y="3272"/>
                  </a:cubicBezTo>
                  <a:cubicBezTo>
                    <a:pt x="13296" y="3272"/>
                    <a:pt x="12876" y="4026"/>
                    <a:pt x="12876" y="4026"/>
                  </a:cubicBezTo>
                  <a:cubicBezTo>
                    <a:pt x="14611" y="3459"/>
                    <a:pt x="15979" y="2925"/>
                    <a:pt x="17180" y="2492"/>
                  </a:cubicBezTo>
                  <a:cubicBezTo>
                    <a:pt x="17913" y="2225"/>
                    <a:pt x="17880" y="1191"/>
                    <a:pt x="17146" y="957"/>
                  </a:cubicBezTo>
                  <a:cubicBezTo>
                    <a:pt x="15158" y="344"/>
                    <a:pt x="12445" y="0"/>
                    <a:pt x="9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8437025" y="6635950"/>
              <a:ext cx="429000" cy="225250"/>
            </a:xfrm>
            <a:custGeom>
              <a:avLst/>
              <a:gdLst/>
              <a:ahLst/>
              <a:cxnLst/>
              <a:rect l="l" t="t" r="r" b="b"/>
              <a:pathLst>
                <a:path w="17160" h="9010" extrusionOk="0">
                  <a:moveTo>
                    <a:pt x="16087" y="0"/>
                  </a:moveTo>
                  <a:cubicBezTo>
                    <a:pt x="16062" y="0"/>
                    <a:pt x="16037" y="1"/>
                    <a:pt x="16012" y="4"/>
                  </a:cubicBezTo>
                  <a:cubicBezTo>
                    <a:pt x="12243" y="237"/>
                    <a:pt x="6672" y="2138"/>
                    <a:pt x="1702" y="5174"/>
                  </a:cubicBezTo>
                  <a:cubicBezTo>
                    <a:pt x="1" y="6208"/>
                    <a:pt x="2236" y="7876"/>
                    <a:pt x="2202" y="9010"/>
                  </a:cubicBezTo>
                  <a:cubicBezTo>
                    <a:pt x="2202" y="9010"/>
                    <a:pt x="8140" y="5674"/>
                    <a:pt x="10708" y="4507"/>
                  </a:cubicBezTo>
                  <a:cubicBezTo>
                    <a:pt x="11616" y="4094"/>
                    <a:pt x="12183" y="3961"/>
                    <a:pt x="12535" y="3961"/>
                  </a:cubicBezTo>
                  <a:cubicBezTo>
                    <a:pt x="13180" y="3961"/>
                    <a:pt x="13110" y="4407"/>
                    <a:pt x="13110" y="4407"/>
                  </a:cubicBezTo>
                  <a:cubicBezTo>
                    <a:pt x="14511" y="3239"/>
                    <a:pt x="15612" y="2272"/>
                    <a:pt x="16579" y="1405"/>
                  </a:cubicBezTo>
                  <a:cubicBezTo>
                    <a:pt x="17160" y="921"/>
                    <a:pt x="16805" y="0"/>
                    <a:pt x="16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5871025" y="6399175"/>
              <a:ext cx="894825" cy="1041625"/>
            </a:xfrm>
            <a:custGeom>
              <a:avLst/>
              <a:gdLst/>
              <a:ahLst/>
              <a:cxnLst/>
              <a:rect l="l" t="t" r="r" b="b"/>
              <a:pathLst>
                <a:path w="35793" h="41665" extrusionOk="0">
                  <a:moveTo>
                    <a:pt x="24466" y="1"/>
                  </a:moveTo>
                  <a:cubicBezTo>
                    <a:pt x="24461" y="1"/>
                    <a:pt x="24456" y="1"/>
                    <a:pt x="24452" y="1"/>
                  </a:cubicBezTo>
                  <a:lnTo>
                    <a:pt x="11976" y="101"/>
                  </a:lnTo>
                  <a:cubicBezTo>
                    <a:pt x="9274" y="135"/>
                    <a:pt x="4204" y="8040"/>
                    <a:pt x="2769" y="10609"/>
                  </a:cubicBezTo>
                  <a:cubicBezTo>
                    <a:pt x="1" y="15579"/>
                    <a:pt x="434" y="26353"/>
                    <a:pt x="1869" y="30756"/>
                  </a:cubicBezTo>
                  <a:cubicBezTo>
                    <a:pt x="4095" y="37435"/>
                    <a:pt x="8274" y="41664"/>
                    <a:pt x="14735" y="41664"/>
                  </a:cubicBezTo>
                  <a:cubicBezTo>
                    <a:pt x="14760" y="41664"/>
                    <a:pt x="14786" y="41664"/>
                    <a:pt x="14811" y="41664"/>
                  </a:cubicBezTo>
                  <a:lnTo>
                    <a:pt x="17380" y="41631"/>
                  </a:lnTo>
                  <a:cubicBezTo>
                    <a:pt x="26153" y="41564"/>
                    <a:pt x="35793" y="30723"/>
                    <a:pt x="35693" y="21183"/>
                  </a:cubicBezTo>
                  <a:lnTo>
                    <a:pt x="35159" y="12543"/>
                  </a:lnTo>
                  <a:cubicBezTo>
                    <a:pt x="35126" y="9580"/>
                    <a:pt x="27181" y="1"/>
                    <a:pt x="24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6242125" y="7257300"/>
              <a:ext cx="369450" cy="233525"/>
            </a:xfrm>
            <a:custGeom>
              <a:avLst/>
              <a:gdLst/>
              <a:ahLst/>
              <a:cxnLst/>
              <a:rect l="l" t="t" r="r" b="b"/>
              <a:pathLst>
                <a:path w="14778" h="9341" extrusionOk="0">
                  <a:moveTo>
                    <a:pt x="14778" y="1"/>
                  </a:moveTo>
                  <a:cubicBezTo>
                    <a:pt x="14777" y="2"/>
                    <a:pt x="11341" y="5371"/>
                    <a:pt x="1" y="7273"/>
                  </a:cubicBezTo>
                  <a:lnTo>
                    <a:pt x="568" y="9341"/>
                  </a:lnTo>
                  <a:cubicBezTo>
                    <a:pt x="568" y="9341"/>
                    <a:pt x="8006" y="7773"/>
                    <a:pt x="11109" y="4637"/>
                  </a:cubicBezTo>
                  <a:cubicBezTo>
                    <a:pt x="14210" y="1502"/>
                    <a:pt x="14778" y="1"/>
                    <a:pt x="14778" y="1"/>
                  </a:cubicBezTo>
                  <a:close/>
                </a:path>
              </a:pathLst>
            </a:custGeom>
            <a:solidFill>
              <a:srgbClr val="E0B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5806825" y="6250800"/>
              <a:ext cx="1387275" cy="1596050"/>
            </a:xfrm>
            <a:custGeom>
              <a:avLst/>
              <a:gdLst/>
              <a:ahLst/>
              <a:cxnLst/>
              <a:rect l="l" t="t" r="r" b="b"/>
              <a:pathLst>
                <a:path w="55491" h="63842" extrusionOk="0">
                  <a:moveTo>
                    <a:pt x="21140" y="0"/>
                  </a:moveTo>
                  <a:cubicBezTo>
                    <a:pt x="15951" y="0"/>
                    <a:pt x="11184" y="1706"/>
                    <a:pt x="8440" y="3301"/>
                  </a:cubicBezTo>
                  <a:cubicBezTo>
                    <a:pt x="4170" y="5769"/>
                    <a:pt x="0" y="12441"/>
                    <a:pt x="2602" y="21681"/>
                  </a:cubicBezTo>
                  <a:cubicBezTo>
                    <a:pt x="4237" y="27585"/>
                    <a:pt x="17980" y="23082"/>
                    <a:pt x="25852" y="27185"/>
                  </a:cubicBezTo>
                  <a:cubicBezTo>
                    <a:pt x="27018" y="27780"/>
                    <a:pt x="27520" y="30183"/>
                    <a:pt x="29209" y="30183"/>
                  </a:cubicBezTo>
                  <a:cubicBezTo>
                    <a:pt x="29791" y="30183"/>
                    <a:pt x="30515" y="29897"/>
                    <a:pt x="31456" y="29153"/>
                  </a:cubicBezTo>
                  <a:cubicBezTo>
                    <a:pt x="31755" y="29114"/>
                    <a:pt x="32026" y="29096"/>
                    <a:pt x="32269" y="29096"/>
                  </a:cubicBezTo>
                  <a:cubicBezTo>
                    <a:pt x="35609" y="29096"/>
                    <a:pt x="33884" y="32607"/>
                    <a:pt x="31956" y="36525"/>
                  </a:cubicBezTo>
                  <a:cubicBezTo>
                    <a:pt x="30088" y="40294"/>
                    <a:pt x="30989" y="45865"/>
                    <a:pt x="26452" y="50501"/>
                  </a:cubicBezTo>
                  <a:cubicBezTo>
                    <a:pt x="21781" y="55244"/>
                    <a:pt x="22746" y="62183"/>
                    <a:pt x="25588" y="62183"/>
                  </a:cubicBezTo>
                  <a:cubicBezTo>
                    <a:pt x="26724" y="62183"/>
                    <a:pt x="28159" y="61074"/>
                    <a:pt x="29655" y="58274"/>
                  </a:cubicBezTo>
                  <a:cubicBezTo>
                    <a:pt x="33334" y="51541"/>
                    <a:pt x="36166" y="49076"/>
                    <a:pt x="38185" y="49076"/>
                  </a:cubicBezTo>
                  <a:cubicBezTo>
                    <a:pt x="41878" y="49076"/>
                    <a:pt x="42849" y="57321"/>
                    <a:pt x="41296" y="62777"/>
                  </a:cubicBezTo>
                  <a:cubicBezTo>
                    <a:pt x="41090" y="63514"/>
                    <a:pt x="41478" y="63841"/>
                    <a:pt x="42225" y="63841"/>
                  </a:cubicBezTo>
                  <a:cubicBezTo>
                    <a:pt x="45470" y="63841"/>
                    <a:pt x="55491" y="57663"/>
                    <a:pt x="53105" y="51969"/>
                  </a:cubicBezTo>
                  <a:cubicBezTo>
                    <a:pt x="47834" y="39393"/>
                    <a:pt x="45633" y="43363"/>
                    <a:pt x="46100" y="31988"/>
                  </a:cubicBezTo>
                  <a:cubicBezTo>
                    <a:pt x="46267" y="27585"/>
                    <a:pt x="43765" y="23916"/>
                    <a:pt x="42831" y="20913"/>
                  </a:cubicBezTo>
                  <a:cubicBezTo>
                    <a:pt x="41730" y="17578"/>
                    <a:pt x="40929" y="15276"/>
                    <a:pt x="40729" y="14576"/>
                  </a:cubicBezTo>
                  <a:cubicBezTo>
                    <a:pt x="40596" y="14075"/>
                    <a:pt x="40429" y="13608"/>
                    <a:pt x="40229" y="13141"/>
                  </a:cubicBezTo>
                  <a:cubicBezTo>
                    <a:pt x="35595" y="2981"/>
                    <a:pt x="27999" y="0"/>
                    <a:pt x="2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5778475" y="6618975"/>
              <a:ext cx="1278425" cy="1429900"/>
            </a:xfrm>
            <a:custGeom>
              <a:avLst/>
              <a:gdLst/>
              <a:ahLst/>
              <a:cxnLst/>
              <a:rect l="l" t="t" r="r" b="b"/>
              <a:pathLst>
                <a:path w="51137" h="57196" extrusionOk="0">
                  <a:moveTo>
                    <a:pt x="6593" y="1"/>
                  </a:moveTo>
                  <a:cubicBezTo>
                    <a:pt x="5230" y="1"/>
                    <a:pt x="4212" y="204"/>
                    <a:pt x="3703" y="683"/>
                  </a:cubicBezTo>
                  <a:cubicBezTo>
                    <a:pt x="0" y="4118"/>
                    <a:pt x="11708" y="23332"/>
                    <a:pt x="11909" y="28603"/>
                  </a:cubicBezTo>
                  <a:cubicBezTo>
                    <a:pt x="12009" y="31538"/>
                    <a:pt x="13176" y="43246"/>
                    <a:pt x="13176" y="43246"/>
                  </a:cubicBezTo>
                  <a:cubicBezTo>
                    <a:pt x="10041" y="53087"/>
                    <a:pt x="19381" y="51219"/>
                    <a:pt x="20415" y="54121"/>
                  </a:cubicBezTo>
                  <a:cubicBezTo>
                    <a:pt x="21256" y="56473"/>
                    <a:pt x="23582" y="57196"/>
                    <a:pt x="26196" y="57196"/>
                  </a:cubicBezTo>
                  <a:cubicBezTo>
                    <a:pt x="29178" y="57196"/>
                    <a:pt x="32536" y="56255"/>
                    <a:pt x="34491" y="55722"/>
                  </a:cubicBezTo>
                  <a:lnTo>
                    <a:pt x="51137" y="45114"/>
                  </a:lnTo>
                  <a:lnTo>
                    <a:pt x="32790" y="6420"/>
                  </a:lnTo>
                  <a:cubicBezTo>
                    <a:pt x="32790" y="6420"/>
                    <a:pt x="14254" y="1"/>
                    <a:pt x="6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38"/>
          <p:cNvGrpSpPr/>
          <p:nvPr/>
        </p:nvGrpSpPr>
        <p:grpSpPr>
          <a:xfrm>
            <a:off x="2191344" y="3563833"/>
            <a:ext cx="2648275" cy="1333544"/>
            <a:chOff x="295375" y="6387525"/>
            <a:chExt cx="4223050" cy="2126525"/>
          </a:xfrm>
        </p:grpSpPr>
        <p:sp>
          <p:nvSpPr>
            <p:cNvPr id="1206" name="Google Shape;1206;p38"/>
            <p:cNvSpPr/>
            <p:nvPr/>
          </p:nvSpPr>
          <p:spPr>
            <a:xfrm>
              <a:off x="295375" y="6387525"/>
              <a:ext cx="4223050" cy="2126525"/>
            </a:xfrm>
            <a:custGeom>
              <a:avLst/>
              <a:gdLst/>
              <a:ahLst/>
              <a:cxnLst/>
              <a:rect l="l" t="t" r="r" b="b"/>
              <a:pathLst>
                <a:path w="168922" h="85061" extrusionOk="0">
                  <a:moveTo>
                    <a:pt x="141902" y="0"/>
                  </a:moveTo>
                  <a:cubicBezTo>
                    <a:pt x="137666" y="0"/>
                    <a:pt x="133529" y="1234"/>
                    <a:pt x="129894" y="3536"/>
                  </a:cubicBezTo>
                  <a:cubicBezTo>
                    <a:pt x="128226" y="4203"/>
                    <a:pt x="126258" y="4970"/>
                    <a:pt x="124957" y="4970"/>
                  </a:cubicBezTo>
                  <a:cubicBezTo>
                    <a:pt x="124723" y="4970"/>
                    <a:pt x="124556" y="4970"/>
                    <a:pt x="124390" y="4904"/>
                  </a:cubicBezTo>
                  <a:cubicBezTo>
                    <a:pt x="124089" y="4804"/>
                    <a:pt x="123823" y="4770"/>
                    <a:pt x="123522" y="4770"/>
                  </a:cubicBezTo>
                  <a:cubicBezTo>
                    <a:pt x="122755" y="4770"/>
                    <a:pt x="121988" y="5070"/>
                    <a:pt x="121454" y="5637"/>
                  </a:cubicBezTo>
                  <a:cubicBezTo>
                    <a:pt x="120687" y="6405"/>
                    <a:pt x="120420" y="7539"/>
                    <a:pt x="120754" y="8573"/>
                  </a:cubicBezTo>
                  <a:cubicBezTo>
                    <a:pt x="120754" y="8606"/>
                    <a:pt x="120754" y="8640"/>
                    <a:pt x="120787" y="8673"/>
                  </a:cubicBezTo>
                  <a:cubicBezTo>
                    <a:pt x="118552" y="9974"/>
                    <a:pt x="116217" y="12009"/>
                    <a:pt x="115050" y="15078"/>
                  </a:cubicBezTo>
                  <a:cubicBezTo>
                    <a:pt x="114649" y="16112"/>
                    <a:pt x="114883" y="17279"/>
                    <a:pt x="115617" y="18080"/>
                  </a:cubicBezTo>
                  <a:cubicBezTo>
                    <a:pt x="115283" y="18980"/>
                    <a:pt x="115050" y="20014"/>
                    <a:pt x="114883" y="21149"/>
                  </a:cubicBezTo>
                  <a:cubicBezTo>
                    <a:pt x="114783" y="21749"/>
                    <a:pt x="114916" y="22349"/>
                    <a:pt x="115183" y="22883"/>
                  </a:cubicBezTo>
                  <a:cubicBezTo>
                    <a:pt x="114950" y="23784"/>
                    <a:pt x="114749" y="24818"/>
                    <a:pt x="114616" y="25952"/>
                  </a:cubicBezTo>
                  <a:cubicBezTo>
                    <a:pt x="113949" y="31022"/>
                    <a:pt x="114616" y="35059"/>
                    <a:pt x="116617" y="37994"/>
                  </a:cubicBezTo>
                  <a:cubicBezTo>
                    <a:pt x="117084" y="38661"/>
                    <a:pt x="117785" y="39095"/>
                    <a:pt x="118552" y="39228"/>
                  </a:cubicBezTo>
                  <a:cubicBezTo>
                    <a:pt x="118886" y="39795"/>
                    <a:pt x="119219" y="40396"/>
                    <a:pt x="119620" y="40996"/>
                  </a:cubicBezTo>
                  <a:cubicBezTo>
                    <a:pt x="118352" y="41663"/>
                    <a:pt x="117218" y="42364"/>
                    <a:pt x="116217" y="43098"/>
                  </a:cubicBezTo>
                  <a:cubicBezTo>
                    <a:pt x="108245" y="48868"/>
                    <a:pt x="96636" y="49369"/>
                    <a:pt x="94502" y="49402"/>
                  </a:cubicBezTo>
                  <a:cubicBezTo>
                    <a:pt x="93901" y="49235"/>
                    <a:pt x="93167" y="49169"/>
                    <a:pt x="92467" y="49169"/>
                  </a:cubicBezTo>
                  <a:cubicBezTo>
                    <a:pt x="90332" y="49169"/>
                    <a:pt x="89131" y="49969"/>
                    <a:pt x="88497" y="50770"/>
                  </a:cubicBezTo>
                  <a:cubicBezTo>
                    <a:pt x="87230" y="50836"/>
                    <a:pt x="86162" y="50970"/>
                    <a:pt x="85195" y="51237"/>
                  </a:cubicBezTo>
                  <a:cubicBezTo>
                    <a:pt x="84027" y="51570"/>
                    <a:pt x="82860" y="51971"/>
                    <a:pt x="81759" y="52438"/>
                  </a:cubicBezTo>
                  <a:lnTo>
                    <a:pt x="65648" y="51237"/>
                  </a:lnTo>
                  <a:lnTo>
                    <a:pt x="65314" y="51237"/>
                  </a:lnTo>
                  <a:cubicBezTo>
                    <a:pt x="63980" y="51237"/>
                    <a:pt x="62779" y="51871"/>
                    <a:pt x="62012" y="52905"/>
                  </a:cubicBezTo>
                  <a:lnTo>
                    <a:pt x="53606" y="51537"/>
                  </a:lnTo>
                  <a:lnTo>
                    <a:pt x="45266" y="27286"/>
                  </a:lnTo>
                  <a:cubicBezTo>
                    <a:pt x="44933" y="25752"/>
                    <a:pt x="43565" y="20481"/>
                    <a:pt x="39296" y="20014"/>
                  </a:cubicBezTo>
                  <a:cubicBezTo>
                    <a:pt x="39262" y="19981"/>
                    <a:pt x="39262" y="19981"/>
                    <a:pt x="39229" y="19981"/>
                  </a:cubicBezTo>
                  <a:cubicBezTo>
                    <a:pt x="39029" y="19981"/>
                    <a:pt x="38795" y="19948"/>
                    <a:pt x="38595" y="19948"/>
                  </a:cubicBezTo>
                  <a:cubicBezTo>
                    <a:pt x="35226" y="19948"/>
                    <a:pt x="30289" y="22083"/>
                    <a:pt x="28321" y="22983"/>
                  </a:cubicBezTo>
                  <a:cubicBezTo>
                    <a:pt x="21049" y="26319"/>
                    <a:pt x="20816" y="28187"/>
                    <a:pt x="20682" y="29188"/>
                  </a:cubicBezTo>
                  <a:cubicBezTo>
                    <a:pt x="20449" y="30856"/>
                    <a:pt x="21516" y="32323"/>
                    <a:pt x="23217" y="32790"/>
                  </a:cubicBezTo>
                  <a:cubicBezTo>
                    <a:pt x="23451" y="32857"/>
                    <a:pt x="23718" y="32857"/>
                    <a:pt x="23951" y="32857"/>
                  </a:cubicBezTo>
                  <a:cubicBezTo>
                    <a:pt x="24251" y="32857"/>
                    <a:pt x="24552" y="32824"/>
                    <a:pt x="24852" y="32724"/>
                  </a:cubicBezTo>
                  <a:cubicBezTo>
                    <a:pt x="26019" y="32357"/>
                    <a:pt x="27754" y="32156"/>
                    <a:pt x="29855" y="32156"/>
                  </a:cubicBezTo>
                  <a:cubicBezTo>
                    <a:pt x="30823" y="32156"/>
                    <a:pt x="31723" y="32190"/>
                    <a:pt x="32557" y="32257"/>
                  </a:cubicBezTo>
                  <a:cubicBezTo>
                    <a:pt x="33425" y="37894"/>
                    <a:pt x="35626" y="50770"/>
                    <a:pt x="37428" y="58942"/>
                  </a:cubicBezTo>
                  <a:lnTo>
                    <a:pt x="17113" y="55940"/>
                  </a:lnTo>
                  <a:cubicBezTo>
                    <a:pt x="16212" y="55540"/>
                    <a:pt x="14244" y="54806"/>
                    <a:pt x="12276" y="54806"/>
                  </a:cubicBezTo>
                  <a:cubicBezTo>
                    <a:pt x="10742" y="54806"/>
                    <a:pt x="9441" y="55206"/>
                    <a:pt x="8407" y="56040"/>
                  </a:cubicBezTo>
                  <a:cubicBezTo>
                    <a:pt x="8373" y="56040"/>
                    <a:pt x="8373" y="56040"/>
                    <a:pt x="8340" y="56074"/>
                  </a:cubicBezTo>
                  <a:cubicBezTo>
                    <a:pt x="5972" y="57975"/>
                    <a:pt x="3870" y="62578"/>
                    <a:pt x="2836" y="65113"/>
                  </a:cubicBezTo>
                  <a:cubicBezTo>
                    <a:pt x="2136" y="66848"/>
                    <a:pt x="1" y="72118"/>
                    <a:pt x="901" y="74654"/>
                  </a:cubicBezTo>
                  <a:cubicBezTo>
                    <a:pt x="1368" y="75988"/>
                    <a:pt x="2569" y="76855"/>
                    <a:pt x="3937" y="76855"/>
                  </a:cubicBezTo>
                  <a:cubicBezTo>
                    <a:pt x="4537" y="76855"/>
                    <a:pt x="5138" y="76722"/>
                    <a:pt x="5705" y="76388"/>
                  </a:cubicBezTo>
                  <a:cubicBezTo>
                    <a:pt x="6172" y="76121"/>
                    <a:pt x="6572" y="75721"/>
                    <a:pt x="6839" y="75221"/>
                  </a:cubicBezTo>
                  <a:cubicBezTo>
                    <a:pt x="7973" y="73086"/>
                    <a:pt x="11542" y="70651"/>
                    <a:pt x="13444" y="69383"/>
                  </a:cubicBezTo>
                  <a:cubicBezTo>
                    <a:pt x="13544" y="69316"/>
                    <a:pt x="13644" y="69250"/>
                    <a:pt x="13744" y="69183"/>
                  </a:cubicBezTo>
                  <a:cubicBezTo>
                    <a:pt x="17480" y="70150"/>
                    <a:pt x="30923" y="74854"/>
                    <a:pt x="42998" y="79257"/>
                  </a:cubicBezTo>
                  <a:cubicBezTo>
                    <a:pt x="43232" y="79357"/>
                    <a:pt x="43465" y="79390"/>
                    <a:pt x="43699" y="79424"/>
                  </a:cubicBezTo>
                  <a:lnTo>
                    <a:pt x="55941" y="80758"/>
                  </a:lnTo>
                  <a:cubicBezTo>
                    <a:pt x="56108" y="82459"/>
                    <a:pt x="57442" y="83827"/>
                    <a:pt x="59176" y="84060"/>
                  </a:cubicBezTo>
                  <a:cubicBezTo>
                    <a:pt x="59276" y="84094"/>
                    <a:pt x="59410" y="84094"/>
                    <a:pt x="59543" y="84094"/>
                  </a:cubicBezTo>
                  <a:cubicBezTo>
                    <a:pt x="59577" y="84094"/>
                    <a:pt x="90098" y="83560"/>
                    <a:pt x="90098" y="83560"/>
                  </a:cubicBezTo>
                  <a:cubicBezTo>
                    <a:pt x="91399" y="84727"/>
                    <a:pt x="93334" y="84827"/>
                    <a:pt x="95035" y="84827"/>
                  </a:cubicBezTo>
                  <a:lnTo>
                    <a:pt x="95803" y="84827"/>
                  </a:lnTo>
                  <a:cubicBezTo>
                    <a:pt x="96436" y="84894"/>
                    <a:pt x="98538" y="85061"/>
                    <a:pt x="101507" y="85061"/>
                  </a:cubicBezTo>
                  <a:cubicBezTo>
                    <a:pt x="108445" y="85061"/>
                    <a:pt x="121521" y="84094"/>
                    <a:pt x="131161" y="77656"/>
                  </a:cubicBezTo>
                  <a:cubicBezTo>
                    <a:pt x="131895" y="77155"/>
                    <a:pt x="132662" y="76588"/>
                    <a:pt x="133396" y="75988"/>
                  </a:cubicBezTo>
                  <a:cubicBezTo>
                    <a:pt x="133796" y="75821"/>
                    <a:pt x="134163" y="75588"/>
                    <a:pt x="134564" y="75254"/>
                  </a:cubicBezTo>
                  <a:cubicBezTo>
                    <a:pt x="143336" y="79891"/>
                    <a:pt x="149174" y="82526"/>
                    <a:pt x="151976" y="83026"/>
                  </a:cubicBezTo>
                  <a:cubicBezTo>
                    <a:pt x="153644" y="83660"/>
                    <a:pt x="156312" y="83927"/>
                    <a:pt x="157813" y="83927"/>
                  </a:cubicBezTo>
                  <a:cubicBezTo>
                    <a:pt x="159415" y="83927"/>
                    <a:pt x="160682" y="83727"/>
                    <a:pt x="161683" y="83326"/>
                  </a:cubicBezTo>
                  <a:cubicBezTo>
                    <a:pt x="165586" y="81725"/>
                    <a:pt x="166520" y="76288"/>
                    <a:pt x="164685" y="65580"/>
                  </a:cubicBezTo>
                  <a:cubicBezTo>
                    <a:pt x="163718" y="59943"/>
                    <a:pt x="162250" y="54306"/>
                    <a:pt x="161349" y="51137"/>
                  </a:cubicBezTo>
                  <a:cubicBezTo>
                    <a:pt x="162450" y="46767"/>
                    <a:pt x="162417" y="46600"/>
                    <a:pt x="162250" y="45900"/>
                  </a:cubicBezTo>
                  <a:cubicBezTo>
                    <a:pt x="161916" y="44499"/>
                    <a:pt x="161283" y="43398"/>
                    <a:pt x="160549" y="42531"/>
                  </a:cubicBezTo>
                  <a:cubicBezTo>
                    <a:pt x="160782" y="42297"/>
                    <a:pt x="160982" y="42064"/>
                    <a:pt x="161149" y="41830"/>
                  </a:cubicBezTo>
                  <a:cubicBezTo>
                    <a:pt x="164051" y="38227"/>
                    <a:pt x="165386" y="32590"/>
                    <a:pt x="165386" y="24051"/>
                  </a:cubicBezTo>
                  <a:cubicBezTo>
                    <a:pt x="165386" y="21816"/>
                    <a:pt x="165152" y="19647"/>
                    <a:pt x="164685" y="17613"/>
                  </a:cubicBezTo>
                  <a:cubicBezTo>
                    <a:pt x="165252" y="17312"/>
                    <a:pt x="165786" y="16912"/>
                    <a:pt x="166219" y="16445"/>
                  </a:cubicBezTo>
                  <a:cubicBezTo>
                    <a:pt x="168888" y="13743"/>
                    <a:pt x="168921" y="9373"/>
                    <a:pt x="168921" y="8906"/>
                  </a:cubicBezTo>
                  <a:lnTo>
                    <a:pt x="168921" y="8906"/>
                  </a:lnTo>
                  <a:lnTo>
                    <a:pt x="165986" y="8940"/>
                  </a:lnTo>
                  <a:lnTo>
                    <a:pt x="163584" y="7272"/>
                  </a:lnTo>
                  <a:cubicBezTo>
                    <a:pt x="163584" y="7272"/>
                    <a:pt x="163751" y="7072"/>
                    <a:pt x="163751" y="7072"/>
                  </a:cubicBezTo>
                  <a:lnTo>
                    <a:pt x="163751" y="7072"/>
                  </a:lnTo>
                  <a:cubicBezTo>
                    <a:pt x="163751" y="7072"/>
                    <a:pt x="163751" y="7072"/>
                    <a:pt x="163718" y="7105"/>
                  </a:cubicBezTo>
                  <a:cubicBezTo>
                    <a:pt x="163684" y="7139"/>
                    <a:pt x="163584" y="7139"/>
                    <a:pt x="163518" y="7139"/>
                  </a:cubicBezTo>
                  <a:cubicBezTo>
                    <a:pt x="163284" y="7139"/>
                    <a:pt x="162383" y="7038"/>
                    <a:pt x="160782" y="5738"/>
                  </a:cubicBezTo>
                  <a:cubicBezTo>
                    <a:pt x="157046" y="2669"/>
                    <a:pt x="153477" y="1101"/>
                    <a:pt x="150241" y="1101"/>
                  </a:cubicBezTo>
                  <a:cubicBezTo>
                    <a:pt x="149841" y="1101"/>
                    <a:pt x="149441" y="1134"/>
                    <a:pt x="149041" y="1168"/>
                  </a:cubicBezTo>
                  <a:cubicBezTo>
                    <a:pt x="146706" y="400"/>
                    <a:pt x="144304" y="0"/>
                    <a:pt x="141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620250" y="7291225"/>
              <a:ext cx="693850" cy="937625"/>
            </a:xfrm>
            <a:custGeom>
              <a:avLst/>
              <a:gdLst/>
              <a:ahLst/>
              <a:cxnLst/>
              <a:rect l="l" t="t" r="r" b="b"/>
              <a:pathLst>
                <a:path w="27754" h="37505" extrusionOk="0">
                  <a:moveTo>
                    <a:pt x="17301" y="0"/>
                  </a:moveTo>
                  <a:cubicBezTo>
                    <a:pt x="16740" y="0"/>
                    <a:pt x="16197" y="234"/>
                    <a:pt x="15812" y="678"/>
                  </a:cubicBezTo>
                  <a:cubicBezTo>
                    <a:pt x="15011" y="1713"/>
                    <a:pt x="13711" y="3447"/>
                    <a:pt x="13544" y="4781"/>
                  </a:cubicBezTo>
                  <a:cubicBezTo>
                    <a:pt x="13544" y="4848"/>
                    <a:pt x="13544" y="4881"/>
                    <a:pt x="13544" y="4948"/>
                  </a:cubicBezTo>
                  <a:lnTo>
                    <a:pt x="15579" y="9351"/>
                  </a:lnTo>
                  <a:lnTo>
                    <a:pt x="16379" y="24662"/>
                  </a:lnTo>
                  <a:lnTo>
                    <a:pt x="3837" y="18658"/>
                  </a:lnTo>
                  <a:lnTo>
                    <a:pt x="1" y="27431"/>
                  </a:lnTo>
                  <a:cubicBezTo>
                    <a:pt x="1" y="27431"/>
                    <a:pt x="17888" y="37505"/>
                    <a:pt x="22892" y="37505"/>
                  </a:cubicBezTo>
                  <a:cubicBezTo>
                    <a:pt x="22901" y="37505"/>
                    <a:pt x="22909" y="37505"/>
                    <a:pt x="22917" y="37505"/>
                  </a:cubicBezTo>
                  <a:cubicBezTo>
                    <a:pt x="27754" y="37438"/>
                    <a:pt x="21783" y="10485"/>
                    <a:pt x="21783" y="10419"/>
                  </a:cubicBezTo>
                  <a:lnTo>
                    <a:pt x="20349" y="8117"/>
                  </a:lnTo>
                  <a:cubicBezTo>
                    <a:pt x="20382" y="7917"/>
                    <a:pt x="20482" y="7784"/>
                    <a:pt x="20649" y="7717"/>
                  </a:cubicBezTo>
                  <a:lnTo>
                    <a:pt x="22350" y="6950"/>
                  </a:lnTo>
                  <a:cubicBezTo>
                    <a:pt x="22517" y="6883"/>
                    <a:pt x="22650" y="6716"/>
                    <a:pt x="22650" y="6516"/>
                  </a:cubicBezTo>
                  <a:cubicBezTo>
                    <a:pt x="22984" y="3681"/>
                    <a:pt x="22350" y="2380"/>
                    <a:pt x="21783" y="1346"/>
                  </a:cubicBezTo>
                  <a:cubicBezTo>
                    <a:pt x="21483" y="845"/>
                    <a:pt x="20982" y="478"/>
                    <a:pt x="20382" y="412"/>
                  </a:cubicBezTo>
                  <a:lnTo>
                    <a:pt x="17513" y="11"/>
                  </a:lnTo>
                  <a:cubicBezTo>
                    <a:pt x="17442" y="4"/>
                    <a:pt x="17372" y="0"/>
                    <a:pt x="17301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171850" y="7066950"/>
              <a:ext cx="1211725" cy="1191100"/>
            </a:xfrm>
            <a:custGeom>
              <a:avLst/>
              <a:gdLst/>
              <a:ahLst/>
              <a:cxnLst/>
              <a:rect l="l" t="t" r="r" b="b"/>
              <a:pathLst>
                <a:path w="48469" h="47644" extrusionOk="0">
                  <a:moveTo>
                    <a:pt x="4733" y="1"/>
                  </a:moveTo>
                  <a:cubicBezTo>
                    <a:pt x="2876" y="1"/>
                    <a:pt x="673" y="688"/>
                    <a:pt x="0" y="1911"/>
                  </a:cubicBezTo>
                  <a:cubicBezTo>
                    <a:pt x="167" y="3812"/>
                    <a:pt x="5671" y="37736"/>
                    <a:pt x="7405" y="38170"/>
                  </a:cubicBezTo>
                  <a:lnTo>
                    <a:pt x="42097" y="47643"/>
                  </a:lnTo>
                  <a:cubicBezTo>
                    <a:pt x="44332" y="42073"/>
                    <a:pt x="48468" y="37670"/>
                    <a:pt x="45333" y="31632"/>
                  </a:cubicBezTo>
                  <a:lnTo>
                    <a:pt x="16345" y="26962"/>
                  </a:lnTo>
                  <a:lnTo>
                    <a:pt x="7372" y="877"/>
                  </a:lnTo>
                  <a:cubicBezTo>
                    <a:pt x="6957" y="279"/>
                    <a:pt x="5915" y="1"/>
                    <a:pt x="4733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818125" y="7741650"/>
              <a:ext cx="714875" cy="622300"/>
            </a:xfrm>
            <a:custGeom>
              <a:avLst/>
              <a:gdLst/>
              <a:ahLst/>
              <a:cxnLst/>
              <a:rect l="l" t="t" r="r" b="b"/>
              <a:pathLst>
                <a:path w="28595" h="24892" extrusionOk="0">
                  <a:moveTo>
                    <a:pt x="4376" y="0"/>
                  </a:moveTo>
                  <a:cubicBezTo>
                    <a:pt x="3795" y="0"/>
                    <a:pt x="3296" y="417"/>
                    <a:pt x="3203" y="1008"/>
                  </a:cubicBezTo>
                  <a:lnTo>
                    <a:pt x="134" y="16252"/>
                  </a:lnTo>
                  <a:cubicBezTo>
                    <a:pt x="1" y="16886"/>
                    <a:pt x="368" y="17520"/>
                    <a:pt x="1002" y="17687"/>
                  </a:cubicBezTo>
                  <a:lnTo>
                    <a:pt x="20382" y="24892"/>
                  </a:lnTo>
                  <a:cubicBezTo>
                    <a:pt x="20382" y="24892"/>
                    <a:pt x="28594" y="1295"/>
                    <a:pt x="22605" y="1295"/>
                  </a:cubicBezTo>
                  <a:cubicBezTo>
                    <a:pt x="22523" y="1295"/>
                    <a:pt x="22438" y="1299"/>
                    <a:pt x="22350" y="1308"/>
                  </a:cubicBezTo>
                  <a:lnTo>
                    <a:pt x="4504" y="7"/>
                  </a:lnTo>
                  <a:cubicBezTo>
                    <a:pt x="4461" y="3"/>
                    <a:pt x="4418" y="0"/>
                    <a:pt x="4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586900" y="7199725"/>
              <a:ext cx="456175" cy="620125"/>
            </a:xfrm>
            <a:custGeom>
              <a:avLst/>
              <a:gdLst/>
              <a:ahLst/>
              <a:cxnLst/>
              <a:rect l="l" t="t" r="r" b="b"/>
              <a:pathLst>
                <a:path w="18247" h="24805" extrusionOk="0">
                  <a:moveTo>
                    <a:pt x="1936" y="0"/>
                  </a:moveTo>
                  <a:cubicBezTo>
                    <a:pt x="804" y="0"/>
                    <a:pt x="198" y="247"/>
                    <a:pt x="467" y="869"/>
                  </a:cubicBezTo>
                  <a:cubicBezTo>
                    <a:pt x="1768" y="3838"/>
                    <a:pt x="0" y="10943"/>
                    <a:pt x="0" y="10943"/>
                  </a:cubicBezTo>
                  <a:cubicBezTo>
                    <a:pt x="0" y="10943"/>
                    <a:pt x="4037" y="23185"/>
                    <a:pt x="8873" y="24720"/>
                  </a:cubicBezTo>
                  <a:cubicBezTo>
                    <a:pt x="9057" y="24777"/>
                    <a:pt x="9236" y="24805"/>
                    <a:pt x="9410" y="24805"/>
                  </a:cubicBezTo>
                  <a:cubicBezTo>
                    <a:pt x="12049" y="24805"/>
                    <a:pt x="13587" y="18478"/>
                    <a:pt x="14244" y="15380"/>
                  </a:cubicBezTo>
                  <a:cubicBezTo>
                    <a:pt x="14644" y="13545"/>
                    <a:pt x="18247" y="3605"/>
                    <a:pt x="18247" y="3605"/>
                  </a:cubicBezTo>
                  <a:cubicBezTo>
                    <a:pt x="18247" y="3605"/>
                    <a:pt x="6260" y="0"/>
                    <a:pt x="1936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75300" y="7357375"/>
              <a:ext cx="292725" cy="189600"/>
            </a:xfrm>
            <a:custGeom>
              <a:avLst/>
              <a:gdLst/>
              <a:ahLst/>
              <a:cxnLst/>
              <a:rect l="l" t="t" r="r" b="b"/>
              <a:pathLst>
                <a:path w="11709" h="7584" extrusionOk="0">
                  <a:moveTo>
                    <a:pt x="0" y="1"/>
                  </a:moveTo>
                  <a:cubicBezTo>
                    <a:pt x="1" y="1"/>
                    <a:pt x="1735" y="3170"/>
                    <a:pt x="5738" y="5304"/>
                  </a:cubicBezTo>
                  <a:cubicBezTo>
                    <a:pt x="9604" y="7386"/>
                    <a:pt x="10753" y="7583"/>
                    <a:pt x="11050" y="7583"/>
                  </a:cubicBezTo>
                  <a:cubicBezTo>
                    <a:pt x="11119" y="7583"/>
                    <a:pt x="11142" y="7573"/>
                    <a:pt x="11142" y="7573"/>
                  </a:cubicBezTo>
                  <a:lnTo>
                    <a:pt x="11709" y="5805"/>
                  </a:lnTo>
                  <a:lnTo>
                    <a:pt x="11709" y="5805"/>
                  </a:lnTo>
                  <a:cubicBezTo>
                    <a:pt x="11709" y="5805"/>
                    <a:pt x="11684" y="5805"/>
                    <a:pt x="11636" y="5805"/>
                  </a:cubicBezTo>
                  <a:cubicBezTo>
                    <a:pt x="11130" y="5805"/>
                    <a:pt x="8039" y="5722"/>
                    <a:pt x="4837" y="3770"/>
                  </a:cubicBezTo>
                  <a:cubicBezTo>
                    <a:pt x="1502" y="176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589750" y="7850225"/>
              <a:ext cx="1614525" cy="524575"/>
            </a:xfrm>
            <a:custGeom>
              <a:avLst/>
              <a:gdLst/>
              <a:ahLst/>
              <a:cxnLst/>
              <a:rect l="l" t="t" r="r" b="b"/>
              <a:pathLst>
                <a:path w="64581" h="20983" extrusionOk="0">
                  <a:moveTo>
                    <a:pt x="2703" y="1"/>
                  </a:moveTo>
                  <a:cubicBezTo>
                    <a:pt x="835" y="267"/>
                    <a:pt x="1" y="5705"/>
                    <a:pt x="1268" y="7573"/>
                  </a:cubicBezTo>
                  <a:cubicBezTo>
                    <a:pt x="1287" y="7571"/>
                    <a:pt x="1307" y="7570"/>
                    <a:pt x="1330" y="7570"/>
                  </a:cubicBezTo>
                  <a:cubicBezTo>
                    <a:pt x="3775" y="7570"/>
                    <a:pt x="32257" y="18014"/>
                    <a:pt x="32257" y="18014"/>
                  </a:cubicBezTo>
                  <a:lnTo>
                    <a:pt x="59243" y="20982"/>
                  </a:lnTo>
                  <a:cubicBezTo>
                    <a:pt x="60811" y="15212"/>
                    <a:pt x="64580" y="9507"/>
                    <a:pt x="60778" y="3870"/>
                  </a:cubicBezTo>
                  <a:lnTo>
                    <a:pt x="60778" y="3870"/>
                  </a:lnTo>
                  <a:lnTo>
                    <a:pt x="34092" y="4637"/>
                  </a:lnTo>
                  <a:lnTo>
                    <a:pt x="34092" y="4637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1762275" y="7729325"/>
              <a:ext cx="966525" cy="687175"/>
            </a:xfrm>
            <a:custGeom>
              <a:avLst/>
              <a:gdLst/>
              <a:ahLst/>
              <a:cxnLst/>
              <a:rect l="l" t="t" r="r" b="b"/>
              <a:pathLst>
                <a:path w="38661" h="27487" extrusionOk="0">
                  <a:moveTo>
                    <a:pt x="30648" y="0"/>
                  </a:moveTo>
                  <a:cubicBezTo>
                    <a:pt x="29407" y="0"/>
                    <a:pt x="28274" y="105"/>
                    <a:pt x="27320" y="367"/>
                  </a:cubicBezTo>
                  <a:cubicBezTo>
                    <a:pt x="25118" y="1001"/>
                    <a:pt x="21048" y="2468"/>
                    <a:pt x="18080" y="5370"/>
                  </a:cubicBezTo>
                  <a:lnTo>
                    <a:pt x="1768" y="6838"/>
                  </a:lnTo>
                  <a:cubicBezTo>
                    <a:pt x="1334" y="6905"/>
                    <a:pt x="1001" y="7272"/>
                    <a:pt x="1034" y="7705"/>
                  </a:cubicBezTo>
                  <a:cubicBezTo>
                    <a:pt x="1134" y="10674"/>
                    <a:pt x="0" y="23850"/>
                    <a:pt x="167" y="26719"/>
                  </a:cubicBezTo>
                  <a:cubicBezTo>
                    <a:pt x="167" y="27119"/>
                    <a:pt x="500" y="27453"/>
                    <a:pt x="901" y="27486"/>
                  </a:cubicBezTo>
                  <a:lnTo>
                    <a:pt x="38661" y="26852"/>
                  </a:lnTo>
                  <a:lnTo>
                    <a:pt x="37860" y="567"/>
                  </a:lnTo>
                  <a:lnTo>
                    <a:pt x="33724" y="167"/>
                  </a:lnTo>
                  <a:cubicBezTo>
                    <a:pt x="32655" y="64"/>
                    <a:pt x="31619" y="0"/>
                    <a:pt x="3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3544375" y="7345650"/>
              <a:ext cx="389475" cy="366175"/>
            </a:xfrm>
            <a:custGeom>
              <a:avLst/>
              <a:gdLst/>
              <a:ahLst/>
              <a:cxnLst/>
              <a:rect l="l" t="t" r="r" b="b"/>
              <a:pathLst>
                <a:path w="15579" h="14647" extrusionOk="0">
                  <a:moveTo>
                    <a:pt x="2485" y="1"/>
                  </a:moveTo>
                  <a:cubicBezTo>
                    <a:pt x="2473" y="1"/>
                    <a:pt x="2476" y="21"/>
                    <a:pt x="2492" y="61"/>
                  </a:cubicBezTo>
                  <a:lnTo>
                    <a:pt x="2492" y="61"/>
                  </a:lnTo>
                  <a:lnTo>
                    <a:pt x="2535" y="36"/>
                  </a:lnTo>
                  <a:cubicBezTo>
                    <a:pt x="2510" y="12"/>
                    <a:pt x="2494" y="1"/>
                    <a:pt x="2485" y="1"/>
                  </a:cubicBezTo>
                  <a:close/>
                  <a:moveTo>
                    <a:pt x="2492" y="61"/>
                  </a:moveTo>
                  <a:lnTo>
                    <a:pt x="0" y="1504"/>
                  </a:lnTo>
                  <a:lnTo>
                    <a:pt x="4670" y="8042"/>
                  </a:lnTo>
                  <a:cubicBezTo>
                    <a:pt x="5104" y="8642"/>
                    <a:pt x="8406" y="10744"/>
                    <a:pt x="9073" y="11077"/>
                  </a:cubicBezTo>
                  <a:lnTo>
                    <a:pt x="15545" y="14646"/>
                  </a:lnTo>
                  <a:cubicBezTo>
                    <a:pt x="15545" y="14646"/>
                    <a:pt x="15545" y="13746"/>
                    <a:pt x="15578" y="12178"/>
                  </a:cubicBezTo>
                  <a:cubicBezTo>
                    <a:pt x="8239" y="8661"/>
                    <a:pt x="2805" y="827"/>
                    <a:pt x="2492" y="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2540175" y="7379900"/>
              <a:ext cx="1392825" cy="1060800"/>
            </a:xfrm>
            <a:custGeom>
              <a:avLst/>
              <a:gdLst/>
              <a:ahLst/>
              <a:cxnLst/>
              <a:rect l="l" t="t" r="r" b="b"/>
              <a:pathLst>
                <a:path w="55713" h="42432" extrusionOk="0">
                  <a:moveTo>
                    <a:pt x="40535" y="0"/>
                  </a:moveTo>
                  <a:cubicBezTo>
                    <a:pt x="40535" y="0"/>
                    <a:pt x="32930" y="2302"/>
                    <a:pt x="28160" y="5771"/>
                  </a:cubicBezTo>
                  <a:cubicBezTo>
                    <a:pt x="18892" y="12491"/>
                    <a:pt x="5580" y="12643"/>
                    <a:pt x="4394" y="12643"/>
                  </a:cubicBezTo>
                  <a:cubicBezTo>
                    <a:pt x="4338" y="12643"/>
                    <a:pt x="4309" y="12643"/>
                    <a:pt x="4309" y="12643"/>
                  </a:cubicBezTo>
                  <a:cubicBezTo>
                    <a:pt x="3957" y="12504"/>
                    <a:pt x="3317" y="12389"/>
                    <a:pt x="2681" y="12389"/>
                  </a:cubicBezTo>
                  <a:cubicBezTo>
                    <a:pt x="1331" y="12389"/>
                    <a:pt x="0" y="12906"/>
                    <a:pt x="1474" y="14811"/>
                  </a:cubicBezTo>
                  <a:cubicBezTo>
                    <a:pt x="5410" y="19848"/>
                    <a:pt x="1974" y="40929"/>
                    <a:pt x="1974" y="40929"/>
                  </a:cubicBezTo>
                  <a:cubicBezTo>
                    <a:pt x="1857" y="41870"/>
                    <a:pt x="2854" y="42215"/>
                    <a:pt x="5125" y="42215"/>
                  </a:cubicBezTo>
                  <a:cubicBezTo>
                    <a:pt x="5430" y="42215"/>
                    <a:pt x="5759" y="42209"/>
                    <a:pt x="6111" y="42197"/>
                  </a:cubicBezTo>
                  <a:cubicBezTo>
                    <a:pt x="6111" y="42197"/>
                    <a:pt x="8322" y="42432"/>
                    <a:pt x="11761" y="42432"/>
                  </a:cubicBezTo>
                  <a:cubicBezTo>
                    <a:pt x="18771" y="42432"/>
                    <a:pt x="30884" y="41456"/>
                    <a:pt x="39768" y="35526"/>
                  </a:cubicBezTo>
                  <a:cubicBezTo>
                    <a:pt x="51076" y="27954"/>
                    <a:pt x="55713" y="13276"/>
                    <a:pt x="55713" y="13276"/>
                  </a:cubicBezTo>
                  <a:cubicBezTo>
                    <a:pt x="55379" y="12876"/>
                    <a:pt x="44171" y="7839"/>
                    <a:pt x="40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4010525" y="7414050"/>
              <a:ext cx="187600" cy="133100"/>
            </a:xfrm>
            <a:custGeom>
              <a:avLst/>
              <a:gdLst/>
              <a:ahLst/>
              <a:cxnLst/>
              <a:rect l="l" t="t" r="r" b="b"/>
              <a:pathLst>
                <a:path w="7504" h="5324" extrusionOk="0">
                  <a:moveTo>
                    <a:pt x="5006" y="1"/>
                  </a:moveTo>
                  <a:cubicBezTo>
                    <a:pt x="4983" y="1"/>
                    <a:pt x="4960" y="1"/>
                    <a:pt x="4938" y="2"/>
                  </a:cubicBezTo>
                  <a:cubicBezTo>
                    <a:pt x="3637" y="2"/>
                    <a:pt x="2503" y="402"/>
                    <a:pt x="2503" y="402"/>
                  </a:cubicBezTo>
                  <a:cubicBezTo>
                    <a:pt x="2503" y="402"/>
                    <a:pt x="801" y="736"/>
                    <a:pt x="401" y="1670"/>
                  </a:cubicBezTo>
                  <a:cubicBezTo>
                    <a:pt x="1" y="2604"/>
                    <a:pt x="134" y="4972"/>
                    <a:pt x="134" y="4972"/>
                  </a:cubicBezTo>
                  <a:cubicBezTo>
                    <a:pt x="134" y="4972"/>
                    <a:pt x="852" y="5323"/>
                    <a:pt x="1605" y="5323"/>
                  </a:cubicBezTo>
                  <a:cubicBezTo>
                    <a:pt x="1965" y="5323"/>
                    <a:pt x="2334" y="5243"/>
                    <a:pt x="2636" y="5005"/>
                  </a:cubicBezTo>
                  <a:cubicBezTo>
                    <a:pt x="4504" y="3538"/>
                    <a:pt x="7206" y="1803"/>
                    <a:pt x="7373" y="1336"/>
                  </a:cubicBezTo>
                  <a:cubicBezTo>
                    <a:pt x="7504" y="910"/>
                    <a:pt x="6283" y="1"/>
                    <a:pt x="500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826125" y="6960000"/>
              <a:ext cx="530050" cy="176400"/>
            </a:xfrm>
            <a:custGeom>
              <a:avLst/>
              <a:gdLst/>
              <a:ahLst/>
              <a:cxnLst/>
              <a:rect l="l" t="t" r="r" b="b"/>
              <a:pathLst>
                <a:path w="21202" h="7056" extrusionOk="0">
                  <a:moveTo>
                    <a:pt x="17358" y="0"/>
                  </a:moveTo>
                  <a:cubicBezTo>
                    <a:pt x="12566" y="0"/>
                    <a:pt x="0" y="6343"/>
                    <a:pt x="2721" y="7056"/>
                  </a:cubicBezTo>
                  <a:cubicBezTo>
                    <a:pt x="4452" y="6495"/>
                    <a:pt x="6634" y="6320"/>
                    <a:pt x="8676" y="6320"/>
                  </a:cubicBezTo>
                  <a:cubicBezTo>
                    <a:pt x="11002" y="6320"/>
                    <a:pt x="13146" y="6547"/>
                    <a:pt x="14229" y="6689"/>
                  </a:cubicBezTo>
                  <a:lnTo>
                    <a:pt x="21201" y="5155"/>
                  </a:lnTo>
                  <a:cubicBezTo>
                    <a:pt x="21201" y="5155"/>
                    <a:pt x="20334" y="284"/>
                    <a:pt x="17765" y="17"/>
                  </a:cubicBezTo>
                  <a:cubicBezTo>
                    <a:pt x="17637" y="6"/>
                    <a:pt x="17501" y="0"/>
                    <a:pt x="17358" y="0"/>
                  </a:cubicBezTo>
                  <a:close/>
                </a:path>
              </a:pathLst>
            </a:custGeom>
            <a:solidFill>
              <a:srgbClr val="1F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350675" y="7831075"/>
              <a:ext cx="351700" cy="405325"/>
            </a:xfrm>
            <a:custGeom>
              <a:avLst/>
              <a:gdLst/>
              <a:ahLst/>
              <a:cxnLst/>
              <a:rect l="l" t="t" r="r" b="b"/>
              <a:pathLst>
                <a:path w="14068" h="16213" extrusionOk="0">
                  <a:moveTo>
                    <a:pt x="10055" y="0"/>
                  </a:moveTo>
                  <a:cubicBezTo>
                    <a:pt x="9300" y="0"/>
                    <a:pt x="8569" y="159"/>
                    <a:pt x="7996" y="600"/>
                  </a:cubicBezTo>
                  <a:cubicBezTo>
                    <a:pt x="4694" y="3267"/>
                    <a:pt x="0" y="16213"/>
                    <a:pt x="1744" y="16213"/>
                  </a:cubicBezTo>
                  <a:cubicBezTo>
                    <a:pt x="1832" y="16213"/>
                    <a:pt x="1937" y="16180"/>
                    <a:pt x="2058" y="16111"/>
                  </a:cubicBezTo>
                  <a:cubicBezTo>
                    <a:pt x="3893" y="12675"/>
                    <a:pt x="9197" y="9573"/>
                    <a:pt x="10831" y="8339"/>
                  </a:cubicBezTo>
                  <a:lnTo>
                    <a:pt x="14067" y="1033"/>
                  </a:lnTo>
                  <a:cubicBezTo>
                    <a:pt x="14067" y="1033"/>
                    <a:pt x="11983" y="0"/>
                    <a:pt x="10055" y="0"/>
                  </a:cubicBezTo>
                  <a:close/>
                </a:path>
              </a:pathLst>
            </a:custGeom>
            <a:solidFill>
              <a:srgbClr val="1F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431800" y="6495925"/>
              <a:ext cx="925675" cy="1006575"/>
            </a:xfrm>
            <a:custGeom>
              <a:avLst/>
              <a:gdLst/>
              <a:ahLst/>
              <a:cxnLst/>
              <a:rect l="l" t="t" r="r" b="b"/>
              <a:pathLst>
                <a:path w="37027" h="40263" extrusionOk="0">
                  <a:moveTo>
                    <a:pt x="19747" y="1"/>
                  </a:moveTo>
                  <a:cubicBezTo>
                    <a:pt x="8840" y="1"/>
                    <a:pt x="0" y="9007"/>
                    <a:pt x="0" y="20148"/>
                  </a:cubicBezTo>
                  <a:cubicBezTo>
                    <a:pt x="0" y="31256"/>
                    <a:pt x="8840" y="40263"/>
                    <a:pt x="19747" y="40263"/>
                  </a:cubicBezTo>
                  <a:cubicBezTo>
                    <a:pt x="25151" y="40263"/>
                    <a:pt x="30488" y="39329"/>
                    <a:pt x="33424" y="35659"/>
                  </a:cubicBezTo>
                  <a:cubicBezTo>
                    <a:pt x="36459" y="31923"/>
                    <a:pt x="37026" y="25352"/>
                    <a:pt x="37026" y="19715"/>
                  </a:cubicBezTo>
                  <a:cubicBezTo>
                    <a:pt x="37026" y="8607"/>
                    <a:pt x="30689" y="1"/>
                    <a:pt x="19747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316700" y="6460450"/>
              <a:ext cx="1018250" cy="1046400"/>
            </a:xfrm>
            <a:custGeom>
              <a:avLst/>
              <a:gdLst/>
              <a:ahLst/>
              <a:cxnLst/>
              <a:rect l="l" t="t" r="r" b="b"/>
              <a:pathLst>
                <a:path w="40730" h="41856" extrusionOk="0">
                  <a:moveTo>
                    <a:pt x="21038" y="1"/>
                  </a:moveTo>
                  <a:cubicBezTo>
                    <a:pt x="9802" y="1"/>
                    <a:pt x="218" y="9909"/>
                    <a:pt x="134" y="22968"/>
                  </a:cubicBezTo>
                  <a:cubicBezTo>
                    <a:pt x="1" y="38546"/>
                    <a:pt x="15512" y="41782"/>
                    <a:pt x="15512" y="41782"/>
                  </a:cubicBezTo>
                  <a:cubicBezTo>
                    <a:pt x="16245" y="41830"/>
                    <a:pt x="16948" y="41855"/>
                    <a:pt x="17622" y="41855"/>
                  </a:cubicBezTo>
                  <a:cubicBezTo>
                    <a:pt x="26701" y="41855"/>
                    <a:pt x="30651" y="37267"/>
                    <a:pt x="35526" y="22735"/>
                  </a:cubicBezTo>
                  <a:cubicBezTo>
                    <a:pt x="40730" y="7124"/>
                    <a:pt x="27754" y="1186"/>
                    <a:pt x="27754" y="1186"/>
                  </a:cubicBezTo>
                  <a:cubicBezTo>
                    <a:pt x="25491" y="379"/>
                    <a:pt x="23233" y="1"/>
                    <a:pt x="21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4000525" y="6939375"/>
              <a:ext cx="264375" cy="299225"/>
            </a:xfrm>
            <a:custGeom>
              <a:avLst/>
              <a:gdLst/>
              <a:ahLst/>
              <a:cxnLst/>
              <a:rect l="l" t="t" r="r" b="b"/>
              <a:pathLst>
                <a:path w="10575" h="11969" extrusionOk="0">
                  <a:moveTo>
                    <a:pt x="4427" y="1"/>
                  </a:moveTo>
                  <a:cubicBezTo>
                    <a:pt x="3848" y="1"/>
                    <a:pt x="3273" y="132"/>
                    <a:pt x="2736" y="409"/>
                  </a:cubicBezTo>
                  <a:cubicBezTo>
                    <a:pt x="668" y="1443"/>
                    <a:pt x="1" y="4245"/>
                    <a:pt x="1235" y="6647"/>
                  </a:cubicBezTo>
                  <a:cubicBezTo>
                    <a:pt x="2293" y="8763"/>
                    <a:pt x="5554" y="11968"/>
                    <a:pt x="7729" y="11968"/>
                  </a:cubicBezTo>
                  <a:cubicBezTo>
                    <a:pt x="8022" y="11968"/>
                    <a:pt x="8295" y="11910"/>
                    <a:pt x="8540" y="11784"/>
                  </a:cubicBezTo>
                  <a:cubicBezTo>
                    <a:pt x="10575" y="10750"/>
                    <a:pt x="9908" y="5246"/>
                    <a:pt x="8673" y="2844"/>
                  </a:cubicBezTo>
                  <a:cubicBezTo>
                    <a:pt x="7760" y="1066"/>
                    <a:pt x="6078" y="1"/>
                    <a:pt x="4427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958825" y="6487975"/>
              <a:ext cx="488400" cy="288675"/>
            </a:xfrm>
            <a:custGeom>
              <a:avLst/>
              <a:gdLst/>
              <a:ahLst/>
              <a:cxnLst/>
              <a:rect l="l" t="t" r="r" b="b"/>
              <a:pathLst>
                <a:path w="19536" h="11547" extrusionOk="0">
                  <a:moveTo>
                    <a:pt x="3722" y="0"/>
                  </a:moveTo>
                  <a:cubicBezTo>
                    <a:pt x="1207" y="0"/>
                    <a:pt x="1" y="1319"/>
                    <a:pt x="1" y="1319"/>
                  </a:cubicBezTo>
                  <a:lnTo>
                    <a:pt x="6839" y="7957"/>
                  </a:lnTo>
                  <a:cubicBezTo>
                    <a:pt x="10354" y="10592"/>
                    <a:pt x="12890" y="11546"/>
                    <a:pt x="14719" y="11546"/>
                  </a:cubicBezTo>
                  <a:cubicBezTo>
                    <a:pt x="19535" y="11546"/>
                    <a:pt x="19448" y="4922"/>
                    <a:pt x="19448" y="4922"/>
                  </a:cubicBezTo>
                  <a:lnTo>
                    <a:pt x="19448" y="4922"/>
                  </a:lnTo>
                  <a:cubicBezTo>
                    <a:pt x="19448" y="4922"/>
                    <a:pt x="18683" y="6039"/>
                    <a:pt x="16992" y="6039"/>
                  </a:cubicBezTo>
                  <a:cubicBezTo>
                    <a:pt x="15880" y="6039"/>
                    <a:pt x="14368" y="5556"/>
                    <a:pt x="12410" y="3954"/>
                  </a:cubicBezTo>
                  <a:cubicBezTo>
                    <a:pt x="8628" y="858"/>
                    <a:pt x="5750" y="0"/>
                    <a:pt x="3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3176600" y="6465900"/>
              <a:ext cx="769750" cy="1125825"/>
            </a:xfrm>
            <a:custGeom>
              <a:avLst/>
              <a:gdLst/>
              <a:ahLst/>
              <a:cxnLst/>
              <a:rect l="l" t="t" r="r" b="b"/>
              <a:pathLst>
                <a:path w="30790" h="45033" extrusionOk="0">
                  <a:moveTo>
                    <a:pt x="26453" y="1"/>
                  </a:moveTo>
                  <a:lnTo>
                    <a:pt x="26453" y="1"/>
                  </a:lnTo>
                  <a:cubicBezTo>
                    <a:pt x="19600" y="507"/>
                    <a:pt x="13864" y="4767"/>
                    <a:pt x="9699" y="4767"/>
                  </a:cubicBezTo>
                  <a:cubicBezTo>
                    <a:pt x="9201" y="4767"/>
                    <a:pt x="8725" y="4706"/>
                    <a:pt x="8273" y="4571"/>
                  </a:cubicBezTo>
                  <a:lnTo>
                    <a:pt x="8273" y="4571"/>
                  </a:lnTo>
                  <a:cubicBezTo>
                    <a:pt x="8273" y="4571"/>
                    <a:pt x="8807" y="6172"/>
                    <a:pt x="11209" y="6305"/>
                  </a:cubicBezTo>
                  <a:cubicBezTo>
                    <a:pt x="11209" y="6305"/>
                    <a:pt x="4504" y="7773"/>
                    <a:pt x="2536" y="12977"/>
                  </a:cubicBezTo>
                  <a:cubicBezTo>
                    <a:pt x="2536" y="12977"/>
                    <a:pt x="5204" y="11209"/>
                    <a:pt x="6572" y="11109"/>
                  </a:cubicBezTo>
                  <a:lnTo>
                    <a:pt x="6572" y="11109"/>
                  </a:lnTo>
                  <a:cubicBezTo>
                    <a:pt x="6572" y="11109"/>
                    <a:pt x="3303" y="12977"/>
                    <a:pt x="2536" y="18414"/>
                  </a:cubicBezTo>
                  <a:lnTo>
                    <a:pt x="3603" y="17380"/>
                  </a:lnTo>
                  <a:lnTo>
                    <a:pt x="3603" y="17380"/>
                  </a:lnTo>
                  <a:cubicBezTo>
                    <a:pt x="3603" y="17380"/>
                    <a:pt x="1" y="27654"/>
                    <a:pt x="3803" y="33224"/>
                  </a:cubicBezTo>
                  <a:cubicBezTo>
                    <a:pt x="3803" y="33224"/>
                    <a:pt x="4004" y="31523"/>
                    <a:pt x="4070" y="30489"/>
                  </a:cubicBezTo>
                  <a:cubicBezTo>
                    <a:pt x="4070" y="30489"/>
                    <a:pt x="7606" y="43098"/>
                    <a:pt x="18948" y="43665"/>
                  </a:cubicBezTo>
                  <a:lnTo>
                    <a:pt x="17447" y="41564"/>
                  </a:lnTo>
                  <a:lnTo>
                    <a:pt x="17447" y="41564"/>
                  </a:lnTo>
                  <a:cubicBezTo>
                    <a:pt x="17447" y="41564"/>
                    <a:pt x="22284" y="44399"/>
                    <a:pt x="27587" y="45033"/>
                  </a:cubicBezTo>
                  <a:lnTo>
                    <a:pt x="26753" y="40997"/>
                  </a:lnTo>
                  <a:lnTo>
                    <a:pt x="26753" y="40997"/>
                  </a:lnTo>
                  <a:cubicBezTo>
                    <a:pt x="26753" y="40997"/>
                    <a:pt x="27621" y="41564"/>
                    <a:pt x="30789" y="41897"/>
                  </a:cubicBezTo>
                  <a:cubicBezTo>
                    <a:pt x="26486" y="41264"/>
                    <a:pt x="22184" y="34026"/>
                    <a:pt x="22183" y="34025"/>
                  </a:cubicBezTo>
                  <a:lnTo>
                    <a:pt x="22183" y="34025"/>
                  </a:lnTo>
                  <a:cubicBezTo>
                    <a:pt x="22417" y="36560"/>
                    <a:pt x="24351" y="38562"/>
                    <a:pt x="24351" y="38562"/>
                  </a:cubicBezTo>
                  <a:cubicBezTo>
                    <a:pt x="15345" y="38228"/>
                    <a:pt x="14311" y="26486"/>
                    <a:pt x="14311" y="26486"/>
                  </a:cubicBezTo>
                  <a:cubicBezTo>
                    <a:pt x="13010" y="29522"/>
                    <a:pt x="13444" y="33758"/>
                    <a:pt x="13444" y="33758"/>
                  </a:cubicBezTo>
                  <a:cubicBezTo>
                    <a:pt x="6739" y="26086"/>
                    <a:pt x="12876" y="15112"/>
                    <a:pt x="12877" y="15111"/>
                  </a:cubicBezTo>
                  <a:lnTo>
                    <a:pt x="12877" y="15111"/>
                  </a:lnTo>
                  <a:cubicBezTo>
                    <a:pt x="11442" y="15712"/>
                    <a:pt x="8707" y="20816"/>
                    <a:pt x="8707" y="20816"/>
                  </a:cubicBezTo>
                  <a:cubicBezTo>
                    <a:pt x="7673" y="10241"/>
                    <a:pt x="19815" y="5071"/>
                    <a:pt x="19815" y="5071"/>
                  </a:cubicBezTo>
                  <a:lnTo>
                    <a:pt x="19815" y="5071"/>
                  </a:lnTo>
                  <a:cubicBezTo>
                    <a:pt x="17980" y="5138"/>
                    <a:pt x="15278" y="6038"/>
                    <a:pt x="15278" y="6038"/>
                  </a:cubicBezTo>
                  <a:cubicBezTo>
                    <a:pt x="16980" y="3370"/>
                    <a:pt x="23051" y="1535"/>
                    <a:pt x="26453" y="1"/>
                  </a:cubicBezTo>
                  <a:close/>
                </a:path>
              </a:pathLst>
            </a:custGeom>
            <a:solidFill>
              <a:srgbClr val="6F4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3285025" y="7703700"/>
              <a:ext cx="517050" cy="518475"/>
            </a:xfrm>
            <a:custGeom>
              <a:avLst/>
              <a:gdLst/>
              <a:ahLst/>
              <a:cxnLst/>
              <a:rect l="l" t="t" r="r" b="b"/>
              <a:pathLst>
                <a:path w="20682" h="20739" extrusionOk="0">
                  <a:moveTo>
                    <a:pt x="7860" y="0"/>
                  </a:moveTo>
                  <a:cubicBezTo>
                    <a:pt x="6569" y="0"/>
                    <a:pt x="5273" y="325"/>
                    <a:pt x="4103" y="991"/>
                  </a:cubicBezTo>
                  <a:cubicBezTo>
                    <a:pt x="1568" y="2392"/>
                    <a:pt x="234" y="5528"/>
                    <a:pt x="234" y="8464"/>
                  </a:cubicBezTo>
                  <a:lnTo>
                    <a:pt x="0" y="8030"/>
                  </a:lnTo>
                  <a:lnTo>
                    <a:pt x="0" y="8030"/>
                  </a:lnTo>
                  <a:cubicBezTo>
                    <a:pt x="34" y="10765"/>
                    <a:pt x="2902" y="14301"/>
                    <a:pt x="5237" y="15769"/>
                  </a:cubicBezTo>
                  <a:cubicBezTo>
                    <a:pt x="5237" y="15769"/>
                    <a:pt x="11108" y="19905"/>
                    <a:pt x="12542" y="20739"/>
                  </a:cubicBezTo>
                  <a:cubicBezTo>
                    <a:pt x="15611" y="19371"/>
                    <a:pt x="20682" y="7696"/>
                    <a:pt x="20682" y="7696"/>
                  </a:cubicBezTo>
                  <a:lnTo>
                    <a:pt x="12442" y="1492"/>
                  </a:lnTo>
                  <a:cubicBezTo>
                    <a:pt x="11089" y="509"/>
                    <a:pt x="9477" y="0"/>
                    <a:pt x="7860" y="0"/>
                  </a:cubicBezTo>
                  <a:close/>
                </a:path>
              </a:pathLst>
            </a:custGeom>
            <a:solidFill>
              <a:srgbClr val="444343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3620249" y="7430486"/>
              <a:ext cx="866475" cy="986025"/>
            </a:xfrm>
            <a:custGeom>
              <a:avLst/>
              <a:gdLst/>
              <a:ahLst/>
              <a:cxnLst/>
              <a:rect l="l" t="t" r="r" b="b"/>
              <a:pathLst>
                <a:path w="34659" h="39441" extrusionOk="0">
                  <a:moveTo>
                    <a:pt x="22343" y="0"/>
                  </a:moveTo>
                  <a:cubicBezTo>
                    <a:pt x="22203" y="0"/>
                    <a:pt x="22060" y="15"/>
                    <a:pt x="21916" y="46"/>
                  </a:cubicBezTo>
                  <a:lnTo>
                    <a:pt x="19181" y="613"/>
                  </a:lnTo>
                  <a:cubicBezTo>
                    <a:pt x="18513" y="746"/>
                    <a:pt x="17980" y="1213"/>
                    <a:pt x="17746" y="1880"/>
                  </a:cubicBezTo>
                  <a:cubicBezTo>
                    <a:pt x="17313" y="3081"/>
                    <a:pt x="16679" y="5116"/>
                    <a:pt x="16946" y="6417"/>
                  </a:cubicBezTo>
                  <a:cubicBezTo>
                    <a:pt x="16979" y="6483"/>
                    <a:pt x="17012" y="6550"/>
                    <a:pt x="17046" y="6584"/>
                  </a:cubicBezTo>
                  <a:lnTo>
                    <a:pt x="19781" y="10586"/>
                  </a:lnTo>
                  <a:cubicBezTo>
                    <a:pt x="19781" y="10620"/>
                    <a:pt x="19781" y="10620"/>
                    <a:pt x="19781" y="10653"/>
                  </a:cubicBezTo>
                  <a:cubicBezTo>
                    <a:pt x="19781" y="10653"/>
                    <a:pt x="21482" y="26965"/>
                    <a:pt x="21315" y="26998"/>
                  </a:cubicBezTo>
                  <a:lnTo>
                    <a:pt x="6071" y="18225"/>
                  </a:lnTo>
                  <a:lnTo>
                    <a:pt x="0" y="28900"/>
                  </a:lnTo>
                  <a:cubicBezTo>
                    <a:pt x="0" y="28900"/>
                    <a:pt x="16545" y="38006"/>
                    <a:pt x="20982" y="38640"/>
                  </a:cubicBezTo>
                  <a:lnTo>
                    <a:pt x="21082" y="38640"/>
                  </a:lnTo>
                  <a:cubicBezTo>
                    <a:pt x="21616" y="38996"/>
                    <a:pt x="23943" y="39440"/>
                    <a:pt x="26078" y="39440"/>
                  </a:cubicBezTo>
                  <a:cubicBezTo>
                    <a:pt x="27145" y="39440"/>
                    <a:pt x="28165" y="39329"/>
                    <a:pt x="28887" y="39040"/>
                  </a:cubicBezTo>
                  <a:cubicBezTo>
                    <a:pt x="34658" y="36738"/>
                    <a:pt x="26619" y="9686"/>
                    <a:pt x="26619" y="9619"/>
                  </a:cubicBezTo>
                  <a:cubicBezTo>
                    <a:pt x="26619" y="9619"/>
                    <a:pt x="27753" y="5216"/>
                    <a:pt x="27687" y="4982"/>
                  </a:cubicBezTo>
                  <a:cubicBezTo>
                    <a:pt x="27053" y="2280"/>
                    <a:pt x="24484" y="1246"/>
                    <a:pt x="23617" y="479"/>
                  </a:cubicBezTo>
                  <a:cubicBezTo>
                    <a:pt x="23257" y="170"/>
                    <a:pt x="22816" y="0"/>
                    <a:pt x="22343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3289175" y="7654025"/>
              <a:ext cx="531250" cy="533975"/>
            </a:xfrm>
            <a:custGeom>
              <a:avLst/>
              <a:gdLst/>
              <a:ahLst/>
              <a:cxnLst/>
              <a:rect l="l" t="t" r="r" b="b"/>
              <a:pathLst>
                <a:path w="21250" h="21359" extrusionOk="0">
                  <a:moveTo>
                    <a:pt x="7903" y="0"/>
                  </a:moveTo>
                  <a:cubicBezTo>
                    <a:pt x="6575" y="0"/>
                    <a:pt x="5244" y="333"/>
                    <a:pt x="4037" y="1010"/>
                  </a:cubicBezTo>
                  <a:cubicBezTo>
                    <a:pt x="1402" y="2511"/>
                    <a:pt x="1" y="5747"/>
                    <a:pt x="34" y="8783"/>
                  </a:cubicBezTo>
                  <a:cubicBezTo>
                    <a:pt x="34" y="8783"/>
                    <a:pt x="568" y="12819"/>
                    <a:pt x="5205" y="16355"/>
                  </a:cubicBezTo>
                  <a:lnTo>
                    <a:pt x="12543" y="21358"/>
                  </a:lnTo>
                  <a:lnTo>
                    <a:pt x="21249" y="7982"/>
                  </a:lnTo>
                  <a:lnTo>
                    <a:pt x="12677" y="1577"/>
                  </a:lnTo>
                  <a:cubicBezTo>
                    <a:pt x="11260" y="534"/>
                    <a:pt x="9584" y="0"/>
                    <a:pt x="7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95" y="559564"/>
            <a:ext cx="7151451" cy="4261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7" y="549176"/>
            <a:ext cx="7526383" cy="44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9" y="568590"/>
            <a:ext cx="7087864" cy="42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2"/>
          <p:cNvGrpSpPr/>
          <p:nvPr/>
        </p:nvGrpSpPr>
        <p:grpSpPr>
          <a:xfrm>
            <a:off x="550725" y="488138"/>
            <a:ext cx="8523058" cy="4554008"/>
            <a:chOff x="4829636" y="1341627"/>
            <a:chExt cx="2926427" cy="1875315"/>
          </a:xfrm>
        </p:grpSpPr>
        <p:grpSp>
          <p:nvGrpSpPr>
            <p:cNvPr id="3219" name="Google Shape;3219;p52"/>
            <p:cNvGrpSpPr/>
            <p:nvPr/>
          </p:nvGrpSpPr>
          <p:grpSpPr>
            <a:xfrm>
              <a:off x="4829636" y="1341627"/>
              <a:ext cx="2926427" cy="1875315"/>
              <a:chOff x="2270950" y="176640"/>
              <a:chExt cx="3620023" cy="2319785"/>
            </a:xfrm>
          </p:grpSpPr>
          <p:sp>
            <p:nvSpPr>
              <p:cNvPr id="3220" name="Google Shape;3220;p52"/>
              <p:cNvSpPr/>
              <p:nvPr/>
            </p:nvSpPr>
            <p:spPr>
              <a:xfrm>
                <a:off x="2270950" y="176640"/>
                <a:ext cx="3620023" cy="2319785"/>
              </a:xfrm>
              <a:custGeom>
                <a:avLst/>
                <a:gdLst/>
                <a:ahLst/>
                <a:cxnLst/>
                <a:rect l="l" t="t" r="r" b="b"/>
                <a:pathLst>
                  <a:path w="136199" h="88398" extrusionOk="0">
                    <a:moveTo>
                      <a:pt x="4571" y="1"/>
                    </a:moveTo>
                    <a:cubicBezTo>
                      <a:pt x="2069" y="1"/>
                      <a:pt x="1" y="2069"/>
                      <a:pt x="1" y="4604"/>
                    </a:cubicBezTo>
                    <a:lnTo>
                      <a:pt x="1" y="83827"/>
                    </a:lnTo>
                    <a:cubicBezTo>
                      <a:pt x="1" y="86363"/>
                      <a:pt x="2069" y="88397"/>
                      <a:pt x="4571" y="88397"/>
                    </a:cubicBezTo>
                    <a:lnTo>
                      <a:pt x="131628" y="88397"/>
                    </a:lnTo>
                    <a:cubicBezTo>
                      <a:pt x="134130" y="88397"/>
                      <a:pt x="136198" y="86363"/>
                      <a:pt x="136198" y="83827"/>
                    </a:cubicBezTo>
                    <a:lnTo>
                      <a:pt x="136198" y="4604"/>
                    </a:lnTo>
                    <a:cubicBezTo>
                      <a:pt x="136198" y="2069"/>
                      <a:pt x="134130" y="1"/>
                      <a:pt x="131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2343500" y="211662"/>
                <a:ext cx="3466375" cy="2212213"/>
              </a:xfrm>
              <a:custGeom>
                <a:avLst/>
                <a:gdLst/>
                <a:ahLst/>
                <a:cxnLst/>
                <a:rect l="l" t="t" r="r" b="b"/>
                <a:pathLst>
                  <a:path w="130395" h="82560" extrusionOk="0">
                    <a:moveTo>
                      <a:pt x="1669" y="0"/>
                    </a:moveTo>
                    <a:cubicBezTo>
                      <a:pt x="768" y="0"/>
                      <a:pt x="1" y="734"/>
                      <a:pt x="1" y="1668"/>
                    </a:cubicBezTo>
                    <a:lnTo>
                      <a:pt x="1" y="80891"/>
                    </a:lnTo>
                    <a:cubicBezTo>
                      <a:pt x="1" y="81792"/>
                      <a:pt x="768" y="82559"/>
                      <a:pt x="1669" y="82559"/>
                    </a:cubicBezTo>
                    <a:lnTo>
                      <a:pt x="128726" y="82559"/>
                    </a:lnTo>
                    <a:cubicBezTo>
                      <a:pt x="129627" y="82559"/>
                      <a:pt x="130394" y="81792"/>
                      <a:pt x="130394" y="80891"/>
                    </a:cubicBezTo>
                    <a:lnTo>
                      <a:pt x="130394" y="1668"/>
                    </a:lnTo>
                    <a:cubicBezTo>
                      <a:pt x="130394" y="734"/>
                      <a:pt x="129627" y="0"/>
                      <a:pt x="128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2736630" y="285308"/>
                <a:ext cx="3005667" cy="2003467"/>
              </a:xfrm>
              <a:custGeom>
                <a:avLst/>
                <a:gdLst/>
                <a:ahLst/>
                <a:cxnLst/>
                <a:rect l="l" t="t" r="r" b="b"/>
                <a:pathLst>
                  <a:path w="121455" h="71786" extrusionOk="0">
                    <a:moveTo>
                      <a:pt x="1" y="1"/>
                    </a:moveTo>
                    <a:lnTo>
                      <a:pt x="1" y="71785"/>
                    </a:lnTo>
                    <a:lnTo>
                      <a:pt x="121454" y="71785"/>
                    </a:lnTo>
                    <a:lnTo>
                      <a:pt x="1214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3" name="Google Shape;3223;p52"/>
            <p:cNvGrpSpPr/>
            <p:nvPr/>
          </p:nvGrpSpPr>
          <p:grpSpPr>
            <a:xfrm>
              <a:off x="5226495" y="1441714"/>
              <a:ext cx="2157093" cy="1613338"/>
              <a:chOff x="3315169" y="343192"/>
              <a:chExt cx="2682285" cy="2257679"/>
            </a:xfrm>
          </p:grpSpPr>
          <p:sp>
            <p:nvSpPr>
              <p:cNvPr id="3224" name="Google Shape;3224;p52"/>
              <p:cNvSpPr/>
              <p:nvPr/>
            </p:nvSpPr>
            <p:spPr>
              <a:xfrm>
                <a:off x="3315169" y="343192"/>
                <a:ext cx="2682285" cy="2257679"/>
              </a:xfrm>
              <a:custGeom>
                <a:avLst/>
                <a:gdLst/>
                <a:ahLst/>
                <a:cxnLst/>
                <a:rect l="l" t="t" r="r" b="b"/>
                <a:pathLst>
                  <a:path w="59277" h="75106" extrusionOk="0">
                    <a:moveTo>
                      <a:pt x="34123" y="1"/>
                    </a:moveTo>
                    <a:lnTo>
                      <a:pt x="0" y="75106"/>
                    </a:lnTo>
                    <a:lnTo>
                      <a:pt x="28621" y="75089"/>
                    </a:lnTo>
                    <a:lnTo>
                      <a:pt x="59277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4318455" y="556298"/>
                <a:ext cx="1482150" cy="2044573"/>
              </a:xfrm>
              <a:custGeom>
                <a:avLst/>
                <a:gdLst/>
                <a:ahLst/>
                <a:cxnLst/>
                <a:rect l="l" t="t" r="r" b="b"/>
                <a:pathLst>
                  <a:path w="59286" h="75106" extrusionOk="0">
                    <a:moveTo>
                      <a:pt x="34132" y="1"/>
                    </a:moveTo>
                    <a:lnTo>
                      <a:pt x="0" y="75106"/>
                    </a:lnTo>
                    <a:lnTo>
                      <a:pt x="28629" y="75089"/>
                    </a:lnTo>
                    <a:lnTo>
                      <a:pt x="59285" y="1"/>
                    </a:lnTo>
                    <a:close/>
                  </a:path>
                </a:pathLst>
              </a:custGeom>
              <a:solidFill>
                <a:srgbClr val="DEEBE9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52"/>
          <p:cNvGrpSpPr/>
          <p:nvPr/>
        </p:nvGrpSpPr>
        <p:grpSpPr>
          <a:xfrm>
            <a:off x="14898" y="4228241"/>
            <a:ext cx="1937655" cy="935215"/>
            <a:chOff x="1238550" y="2766600"/>
            <a:chExt cx="5115350" cy="2767000"/>
          </a:xfrm>
        </p:grpSpPr>
        <p:sp>
          <p:nvSpPr>
            <p:cNvPr id="3247" name="Google Shape;3247;p52"/>
            <p:cNvSpPr/>
            <p:nvPr/>
          </p:nvSpPr>
          <p:spPr>
            <a:xfrm>
              <a:off x="1238550" y="2766600"/>
              <a:ext cx="5115350" cy="2767000"/>
            </a:xfrm>
            <a:custGeom>
              <a:avLst/>
              <a:gdLst/>
              <a:ahLst/>
              <a:cxnLst/>
              <a:rect l="l" t="t" r="r" b="b"/>
              <a:pathLst>
                <a:path w="204614" h="110680" extrusionOk="0">
                  <a:moveTo>
                    <a:pt x="107344" y="0"/>
                  </a:moveTo>
                  <a:cubicBezTo>
                    <a:pt x="105076" y="0"/>
                    <a:pt x="101840" y="967"/>
                    <a:pt x="99505" y="3036"/>
                  </a:cubicBezTo>
                  <a:cubicBezTo>
                    <a:pt x="97037" y="3302"/>
                    <a:pt x="94802" y="4403"/>
                    <a:pt x="92967" y="6338"/>
                  </a:cubicBezTo>
                  <a:cubicBezTo>
                    <a:pt x="90499" y="8906"/>
                    <a:pt x="89064" y="12676"/>
                    <a:pt x="89198" y="16245"/>
                  </a:cubicBezTo>
                  <a:cubicBezTo>
                    <a:pt x="89231" y="16612"/>
                    <a:pt x="89264" y="17012"/>
                    <a:pt x="89264" y="17379"/>
                  </a:cubicBezTo>
                  <a:cubicBezTo>
                    <a:pt x="89331" y="17913"/>
                    <a:pt x="89365" y="18413"/>
                    <a:pt x="89331" y="18880"/>
                  </a:cubicBezTo>
                  <a:cubicBezTo>
                    <a:pt x="89331" y="19347"/>
                    <a:pt x="89264" y="19514"/>
                    <a:pt x="87697" y="20548"/>
                  </a:cubicBezTo>
                  <a:cubicBezTo>
                    <a:pt x="86029" y="21649"/>
                    <a:pt x="83560" y="23317"/>
                    <a:pt x="82660" y="26886"/>
                  </a:cubicBezTo>
                  <a:cubicBezTo>
                    <a:pt x="82259" y="28587"/>
                    <a:pt x="82159" y="31823"/>
                    <a:pt x="86296" y="34925"/>
                  </a:cubicBezTo>
                  <a:cubicBezTo>
                    <a:pt x="87430" y="35726"/>
                    <a:pt x="88697" y="35892"/>
                    <a:pt x="89665" y="35926"/>
                  </a:cubicBezTo>
                  <a:cubicBezTo>
                    <a:pt x="88130" y="36426"/>
                    <a:pt x="86563" y="37227"/>
                    <a:pt x="85228" y="38528"/>
                  </a:cubicBezTo>
                  <a:cubicBezTo>
                    <a:pt x="84127" y="39595"/>
                    <a:pt x="83427" y="40796"/>
                    <a:pt x="82927" y="41930"/>
                  </a:cubicBezTo>
                  <a:lnTo>
                    <a:pt x="76922" y="41930"/>
                  </a:lnTo>
                  <a:cubicBezTo>
                    <a:pt x="76756" y="41897"/>
                    <a:pt x="76622" y="41897"/>
                    <a:pt x="76455" y="41897"/>
                  </a:cubicBezTo>
                  <a:lnTo>
                    <a:pt x="69884" y="41897"/>
                  </a:lnTo>
                  <a:cubicBezTo>
                    <a:pt x="69751" y="41897"/>
                    <a:pt x="69584" y="41897"/>
                    <a:pt x="69450" y="41930"/>
                  </a:cubicBezTo>
                  <a:lnTo>
                    <a:pt x="59910" y="41930"/>
                  </a:lnTo>
                  <a:cubicBezTo>
                    <a:pt x="59777" y="41897"/>
                    <a:pt x="59610" y="41897"/>
                    <a:pt x="59477" y="41897"/>
                  </a:cubicBezTo>
                  <a:lnTo>
                    <a:pt x="52472" y="41897"/>
                  </a:lnTo>
                  <a:cubicBezTo>
                    <a:pt x="52305" y="41897"/>
                    <a:pt x="52171" y="41897"/>
                    <a:pt x="52038" y="41930"/>
                  </a:cubicBezTo>
                  <a:lnTo>
                    <a:pt x="42498" y="41930"/>
                  </a:lnTo>
                  <a:cubicBezTo>
                    <a:pt x="42364" y="41897"/>
                    <a:pt x="42198" y="41897"/>
                    <a:pt x="42064" y="41897"/>
                  </a:cubicBezTo>
                  <a:lnTo>
                    <a:pt x="35193" y="41897"/>
                  </a:lnTo>
                  <a:cubicBezTo>
                    <a:pt x="35026" y="41897"/>
                    <a:pt x="34859" y="41897"/>
                    <a:pt x="34726" y="41930"/>
                  </a:cubicBezTo>
                  <a:lnTo>
                    <a:pt x="26219" y="41930"/>
                  </a:lnTo>
                  <a:cubicBezTo>
                    <a:pt x="18314" y="41930"/>
                    <a:pt x="11876" y="48368"/>
                    <a:pt x="11876" y="56274"/>
                  </a:cubicBezTo>
                  <a:lnTo>
                    <a:pt x="11876" y="65814"/>
                  </a:lnTo>
                  <a:lnTo>
                    <a:pt x="8707" y="65814"/>
                  </a:lnTo>
                  <a:cubicBezTo>
                    <a:pt x="3904" y="65814"/>
                    <a:pt x="1" y="69717"/>
                    <a:pt x="1" y="74520"/>
                  </a:cubicBezTo>
                  <a:lnTo>
                    <a:pt x="1" y="107777"/>
                  </a:lnTo>
                  <a:cubicBezTo>
                    <a:pt x="1" y="109378"/>
                    <a:pt x="1302" y="110679"/>
                    <a:pt x="2936" y="110679"/>
                  </a:cubicBezTo>
                  <a:lnTo>
                    <a:pt x="201678" y="110679"/>
                  </a:lnTo>
                  <a:cubicBezTo>
                    <a:pt x="203313" y="110679"/>
                    <a:pt x="204614" y="109378"/>
                    <a:pt x="204614" y="107777"/>
                  </a:cubicBezTo>
                  <a:lnTo>
                    <a:pt x="204614" y="74520"/>
                  </a:lnTo>
                  <a:cubicBezTo>
                    <a:pt x="204614" y="69717"/>
                    <a:pt x="200711" y="65814"/>
                    <a:pt x="195907" y="65814"/>
                  </a:cubicBezTo>
                  <a:lnTo>
                    <a:pt x="192738" y="65814"/>
                  </a:lnTo>
                  <a:lnTo>
                    <a:pt x="192738" y="56274"/>
                  </a:lnTo>
                  <a:cubicBezTo>
                    <a:pt x="192738" y="48368"/>
                    <a:pt x="186300" y="41930"/>
                    <a:pt x="178395" y="41930"/>
                  </a:cubicBezTo>
                  <a:lnTo>
                    <a:pt x="168354" y="41930"/>
                  </a:lnTo>
                  <a:cubicBezTo>
                    <a:pt x="167220" y="40329"/>
                    <a:pt x="165919" y="38661"/>
                    <a:pt x="164485" y="37260"/>
                  </a:cubicBezTo>
                  <a:cubicBezTo>
                    <a:pt x="164451" y="34158"/>
                    <a:pt x="162717" y="32890"/>
                    <a:pt x="161916" y="32457"/>
                  </a:cubicBezTo>
                  <a:cubicBezTo>
                    <a:pt x="160949" y="31956"/>
                    <a:pt x="159848" y="31689"/>
                    <a:pt x="158781" y="31689"/>
                  </a:cubicBezTo>
                  <a:cubicBezTo>
                    <a:pt x="157080" y="31689"/>
                    <a:pt x="155478" y="32290"/>
                    <a:pt x="154344" y="33391"/>
                  </a:cubicBezTo>
                  <a:cubicBezTo>
                    <a:pt x="151142" y="33557"/>
                    <a:pt x="148106" y="34391"/>
                    <a:pt x="147006" y="34758"/>
                  </a:cubicBezTo>
                  <a:cubicBezTo>
                    <a:pt x="146305" y="34758"/>
                    <a:pt x="145405" y="34625"/>
                    <a:pt x="144537" y="33891"/>
                  </a:cubicBezTo>
                  <a:cubicBezTo>
                    <a:pt x="145138" y="32423"/>
                    <a:pt x="145405" y="30689"/>
                    <a:pt x="145605" y="29054"/>
                  </a:cubicBezTo>
                  <a:cubicBezTo>
                    <a:pt x="146906" y="28154"/>
                    <a:pt x="147840" y="26519"/>
                    <a:pt x="147973" y="24584"/>
                  </a:cubicBezTo>
                  <a:cubicBezTo>
                    <a:pt x="148106" y="22516"/>
                    <a:pt x="147373" y="20682"/>
                    <a:pt x="146072" y="19647"/>
                  </a:cubicBezTo>
                  <a:cubicBezTo>
                    <a:pt x="144637" y="10107"/>
                    <a:pt x="135931" y="4837"/>
                    <a:pt x="129960" y="4837"/>
                  </a:cubicBezTo>
                  <a:cubicBezTo>
                    <a:pt x="129693" y="4837"/>
                    <a:pt x="129460" y="4870"/>
                    <a:pt x="129226" y="4870"/>
                  </a:cubicBezTo>
                  <a:cubicBezTo>
                    <a:pt x="127959" y="4970"/>
                    <a:pt x="126825" y="5204"/>
                    <a:pt x="125857" y="5537"/>
                  </a:cubicBezTo>
                  <a:cubicBezTo>
                    <a:pt x="124857" y="5804"/>
                    <a:pt x="123789" y="6271"/>
                    <a:pt x="122688" y="6872"/>
                  </a:cubicBezTo>
                  <a:cubicBezTo>
                    <a:pt x="121254" y="7706"/>
                    <a:pt x="119886" y="9007"/>
                    <a:pt x="118685" y="10641"/>
                  </a:cubicBezTo>
                  <a:cubicBezTo>
                    <a:pt x="118652" y="10608"/>
                    <a:pt x="118619" y="10574"/>
                    <a:pt x="118585" y="10508"/>
                  </a:cubicBezTo>
                  <a:cubicBezTo>
                    <a:pt x="118419" y="10274"/>
                    <a:pt x="118285" y="9674"/>
                    <a:pt x="118185" y="9140"/>
                  </a:cubicBezTo>
                  <a:cubicBezTo>
                    <a:pt x="118085" y="8773"/>
                    <a:pt x="117985" y="8373"/>
                    <a:pt x="117885" y="7939"/>
                  </a:cubicBezTo>
                  <a:cubicBezTo>
                    <a:pt x="116551" y="3469"/>
                    <a:pt x="112248" y="133"/>
                    <a:pt x="107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4383300" y="3542975"/>
              <a:ext cx="629650" cy="448675"/>
            </a:xfrm>
            <a:custGeom>
              <a:avLst/>
              <a:gdLst/>
              <a:ahLst/>
              <a:cxnLst/>
              <a:rect l="l" t="t" r="r" b="b"/>
              <a:pathLst>
                <a:path w="25186" h="17947" extrusionOk="0">
                  <a:moveTo>
                    <a:pt x="14144" y="1"/>
                  </a:moveTo>
                  <a:lnTo>
                    <a:pt x="3270" y="3336"/>
                  </a:lnTo>
                  <a:cubicBezTo>
                    <a:pt x="3270" y="3336"/>
                    <a:pt x="5971" y="9841"/>
                    <a:pt x="1" y="12943"/>
                  </a:cubicBezTo>
                  <a:lnTo>
                    <a:pt x="1502" y="17947"/>
                  </a:lnTo>
                  <a:lnTo>
                    <a:pt x="25185" y="10708"/>
                  </a:lnTo>
                  <a:lnTo>
                    <a:pt x="23684" y="5872"/>
                  </a:lnTo>
                  <a:cubicBezTo>
                    <a:pt x="22793" y="6097"/>
                    <a:pt x="21981" y="6197"/>
                    <a:pt x="21242" y="6197"/>
                  </a:cubicBezTo>
                  <a:cubicBezTo>
                    <a:pt x="15431" y="6197"/>
                    <a:pt x="14144" y="1"/>
                    <a:pt x="14144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4114775" y="3663825"/>
              <a:ext cx="1310950" cy="573000"/>
            </a:xfrm>
            <a:custGeom>
              <a:avLst/>
              <a:gdLst/>
              <a:ahLst/>
              <a:cxnLst/>
              <a:rect l="l" t="t" r="r" b="b"/>
              <a:pathLst>
                <a:path w="52438" h="22920" extrusionOk="0">
                  <a:moveTo>
                    <a:pt x="40110" y="1"/>
                  </a:moveTo>
                  <a:cubicBezTo>
                    <a:pt x="36357" y="1"/>
                    <a:pt x="32457" y="1338"/>
                    <a:pt x="32457" y="1338"/>
                  </a:cubicBezTo>
                  <a:cubicBezTo>
                    <a:pt x="32457" y="1338"/>
                    <a:pt x="31223" y="4640"/>
                    <a:pt x="22917" y="7275"/>
                  </a:cubicBezTo>
                  <a:cubicBezTo>
                    <a:pt x="19736" y="8217"/>
                    <a:pt x="17332" y="8508"/>
                    <a:pt x="15574" y="8508"/>
                  </a:cubicBezTo>
                  <a:cubicBezTo>
                    <a:pt x="12724" y="8508"/>
                    <a:pt x="11575" y="7742"/>
                    <a:pt x="11575" y="7742"/>
                  </a:cubicBezTo>
                  <a:cubicBezTo>
                    <a:pt x="11575" y="7742"/>
                    <a:pt x="4537" y="9644"/>
                    <a:pt x="1935" y="13346"/>
                  </a:cubicBezTo>
                  <a:cubicBezTo>
                    <a:pt x="1" y="16115"/>
                    <a:pt x="401" y="18950"/>
                    <a:pt x="634" y="22920"/>
                  </a:cubicBezTo>
                  <a:lnTo>
                    <a:pt x="52438" y="9410"/>
                  </a:lnTo>
                  <a:cubicBezTo>
                    <a:pt x="49936" y="5841"/>
                    <a:pt x="47168" y="1871"/>
                    <a:pt x="43732" y="571"/>
                  </a:cubicBezTo>
                  <a:cubicBezTo>
                    <a:pt x="42648" y="156"/>
                    <a:pt x="41387" y="1"/>
                    <a:pt x="40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4305750" y="3391200"/>
              <a:ext cx="510375" cy="342800"/>
            </a:xfrm>
            <a:custGeom>
              <a:avLst/>
              <a:gdLst/>
              <a:ahLst/>
              <a:cxnLst/>
              <a:rect l="l" t="t" r="r" b="b"/>
              <a:pathLst>
                <a:path w="20415" h="13712" extrusionOk="0">
                  <a:moveTo>
                    <a:pt x="20415" y="1"/>
                  </a:moveTo>
                  <a:lnTo>
                    <a:pt x="0" y="6272"/>
                  </a:lnTo>
                  <a:cubicBezTo>
                    <a:pt x="1268" y="7639"/>
                    <a:pt x="3403" y="10542"/>
                    <a:pt x="5404" y="11809"/>
                  </a:cubicBezTo>
                  <a:cubicBezTo>
                    <a:pt x="5404" y="11809"/>
                    <a:pt x="6572" y="12610"/>
                    <a:pt x="8139" y="13344"/>
                  </a:cubicBezTo>
                  <a:cubicBezTo>
                    <a:pt x="8656" y="13591"/>
                    <a:pt x="9211" y="13711"/>
                    <a:pt x="9772" y="13711"/>
                  </a:cubicBezTo>
                  <a:cubicBezTo>
                    <a:pt x="10117" y="13711"/>
                    <a:pt x="10465" y="13666"/>
                    <a:pt x="10808" y="13577"/>
                  </a:cubicBezTo>
                  <a:cubicBezTo>
                    <a:pt x="12476" y="13110"/>
                    <a:pt x="14110" y="12543"/>
                    <a:pt x="15778" y="11909"/>
                  </a:cubicBezTo>
                  <a:cubicBezTo>
                    <a:pt x="16612" y="11576"/>
                    <a:pt x="17346" y="10975"/>
                    <a:pt x="17813" y="10175"/>
                  </a:cubicBezTo>
                  <a:cubicBezTo>
                    <a:pt x="18614" y="8774"/>
                    <a:pt x="19047" y="7639"/>
                    <a:pt x="19047" y="7639"/>
                  </a:cubicBezTo>
                  <a:cubicBezTo>
                    <a:pt x="20015" y="5471"/>
                    <a:pt x="20115" y="1869"/>
                    <a:pt x="20415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4777750" y="3296075"/>
              <a:ext cx="90100" cy="132750"/>
            </a:xfrm>
            <a:custGeom>
              <a:avLst/>
              <a:gdLst/>
              <a:ahLst/>
              <a:cxnLst/>
              <a:rect l="l" t="t" r="r" b="b"/>
              <a:pathLst>
                <a:path w="3604" h="5310" extrusionOk="0">
                  <a:moveTo>
                    <a:pt x="1890" y="0"/>
                  </a:moveTo>
                  <a:cubicBezTo>
                    <a:pt x="988" y="0"/>
                    <a:pt x="198" y="1112"/>
                    <a:pt x="101" y="2538"/>
                  </a:cubicBezTo>
                  <a:cubicBezTo>
                    <a:pt x="0" y="4006"/>
                    <a:pt x="668" y="5240"/>
                    <a:pt x="1602" y="5307"/>
                  </a:cubicBezTo>
                  <a:cubicBezTo>
                    <a:pt x="1628" y="5309"/>
                    <a:pt x="1654" y="5309"/>
                    <a:pt x="1680" y="5309"/>
                  </a:cubicBezTo>
                  <a:cubicBezTo>
                    <a:pt x="2582" y="5309"/>
                    <a:pt x="3373" y="4198"/>
                    <a:pt x="3503" y="2772"/>
                  </a:cubicBezTo>
                  <a:cubicBezTo>
                    <a:pt x="3603" y="1304"/>
                    <a:pt x="2936" y="70"/>
                    <a:pt x="1969" y="3"/>
                  </a:cubicBezTo>
                  <a:cubicBezTo>
                    <a:pt x="1942" y="1"/>
                    <a:pt x="1916" y="0"/>
                    <a:pt x="1890" y="0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233200" y="3466050"/>
              <a:ext cx="119275" cy="117175"/>
            </a:xfrm>
            <a:custGeom>
              <a:avLst/>
              <a:gdLst/>
              <a:ahLst/>
              <a:cxnLst/>
              <a:rect l="l" t="t" r="r" b="b"/>
              <a:pathLst>
                <a:path w="4771" h="4687" extrusionOk="0">
                  <a:moveTo>
                    <a:pt x="1496" y="1"/>
                  </a:moveTo>
                  <a:cubicBezTo>
                    <a:pt x="1208" y="1"/>
                    <a:pt x="946" y="78"/>
                    <a:pt x="734" y="242"/>
                  </a:cubicBezTo>
                  <a:cubicBezTo>
                    <a:pt x="0" y="843"/>
                    <a:pt x="134" y="2244"/>
                    <a:pt x="1034" y="3411"/>
                  </a:cubicBezTo>
                  <a:cubicBezTo>
                    <a:pt x="1675" y="4218"/>
                    <a:pt x="2534" y="4687"/>
                    <a:pt x="3253" y="4687"/>
                  </a:cubicBezTo>
                  <a:cubicBezTo>
                    <a:pt x="3546" y="4687"/>
                    <a:pt x="3815" y="4609"/>
                    <a:pt x="4036" y="4445"/>
                  </a:cubicBezTo>
                  <a:cubicBezTo>
                    <a:pt x="4770" y="3845"/>
                    <a:pt x="4637" y="2444"/>
                    <a:pt x="3703" y="1276"/>
                  </a:cubicBezTo>
                  <a:cubicBezTo>
                    <a:pt x="3063" y="470"/>
                    <a:pt x="2203" y="1"/>
                    <a:pt x="1496" y="1"/>
                  </a:cubicBezTo>
                  <a:close/>
                </a:path>
              </a:pathLst>
            </a:custGeom>
            <a:solidFill>
              <a:srgbClr val="B68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083075" y="2950350"/>
              <a:ext cx="802975" cy="706325"/>
            </a:xfrm>
            <a:custGeom>
              <a:avLst/>
              <a:gdLst/>
              <a:ahLst/>
              <a:cxnLst/>
              <a:rect l="l" t="t" r="r" b="b"/>
              <a:pathLst>
                <a:path w="32119" h="28253" extrusionOk="0">
                  <a:moveTo>
                    <a:pt x="16207" y="1"/>
                  </a:moveTo>
                  <a:cubicBezTo>
                    <a:pt x="16024" y="1"/>
                    <a:pt x="15848" y="8"/>
                    <a:pt x="15679" y="22"/>
                  </a:cubicBezTo>
                  <a:cubicBezTo>
                    <a:pt x="14545" y="122"/>
                    <a:pt x="13644" y="322"/>
                    <a:pt x="12944" y="556"/>
                  </a:cubicBezTo>
                  <a:cubicBezTo>
                    <a:pt x="12176" y="756"/>
                    <a:pt x="11342" y="1089"/>
                    <a:pt x="10342" y="1657"/>
                  </a:cubicBezTo>
                  <a:cubicBezTo>
                    <a:pt x="5872" y="4158"/>
                    <a:pt x="1" y="15400"/>
                    <a:pt x="9641" y="24640"/>
                  </a:cubicBezTo>
                  <a:cubicBezTo>
                    <a:pt x="13736" y="27057"/>
                    <a:pt x="16098" y="28252"/>
                    <a:pt x="18561" y="28252"/>
                  </a:cubicBezTo>
                  <a:cubicBezTo>
                    <a:pt x="19429" y="28252"/>
                    <a:pt x="20310" y="28104"/>
                    <a:pt x="21283" y="27809"/>
                  </a:cubicBezTo>
                  <a:cubicBezTo>
                    <a:pt x="24985" y="26674"/>
                    <a:pt x="26887" y="23472"/>
                    <a:pt x="29022" y="19102"/>
                  </a:cubicBezTo>
                  <a:cubicBezTo>
                    <a:pt x="32119" y="6197"/>
                    <a:pt x="21579" y="1"/>
                    <a:pt x="16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128825" y="3621025"/>
              <a:ext cx="162650" cy="103775"/>
            </a:xfrm>
            <a:custGeom>
              <a:avLst/>
              <a:gdLst/>
              <a:ahLst/>
              <a:cxnLst/>
              <a:rect l="l" t="t" r="r" b="b"/>
              <a:pathLst>
                <a:path w="6506" h="4151" extrusionOk="0">
                  <a:moveTo>
                    <a:pt x="3150" y="1"/>
                  </a:moveTo>
                  <a:cubicBezTo>
                    <a:pt x="1803" y="1"/>
                    <a:pt x="506" y="716"/>
                    <a:pt x="1" y="2049"/>
                  </a:cubicBezTo>
                  <a:lnTo>
                    <a:pt x="5772" y="4151"/>
                  </a:lnTo>
                  <a:cubicBezTo>
                    <a:pt x="5772" y="4151"/>
                    <a:pt x="6505" y="1282"/>
                    <a:pt x="4938" y="448"/>
                  </a:cubicBezTo>
                  <a:cubicBezTo>
                    <a:pt x="4377" y="147"/>
                    <a:pt x="3759" y="1"/>
                    <a:pt x="3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3606925" y="3493775"/>
              <a:ext cx="453675" cy="342775"/>
            </a:xfrm>
            <a:custGeom>
              <a:avLst/>
              <a:gdLst/>
              <a:ahLst/>
              <a:cxnLst/>
              <a:rect l="l" t="t" r="r" b="b"/>
              <a:pathLst>
                <a:path w="18147" h="13711" extrusionOk="0">
                  <a:moveTo>
                    <a:pt x="5304" y="1"/>
                  </a:moveTo>
                  <a:cubicBezTo>
                    <a:pt x="5304" y="1"/>
                    <a:pt x="5337" y="7840"/>
                    <a:pt x="0" y="8740"/>
                  </a:cubicBezTo>
                  <a:lnTo>
                    <a:pt x="0" y="13710"/>
                  </a:lnTo>
                  <a:lnTo>
                    <a:pt x="18146" y="13710"/>
                  </a:lnTo>
                  <a:lnTo>
                    <a:pt x="18146" y="8740"/>
                  </a:lnTo>
                  <a:cubicBezTo>
                    <a:pt x="13276" y="6972"/>
                    <a:pt x="14277" y="701"/>
                    <a:pt x="14277" y="701"/>
                  </a:cubicBezTo>
                  <a:lnTo>
                    <a:pt x="53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3340050" y="3707925"/>
              <a:ext cx="996575" cy="282900"/>
            </a:xfrm>
            <a:custGeom>
              <a:avLst/>
              <a:gdLst/>
              <a:ahLst/>
              <a:cxnLst/>
              <a:rect l="l" t="t" r="r" b="b"/>
              <a:pathLst>
                <a:path w="39863" h="11316" extrusionOk="0">
                  <a:moveTo>
                    <a:pt x="10503" y="1"/>
                  </a:moveTo>
                  <a:cubicBezTo>
                    <a:pt x="9365" y="1"/>
                    <a:pt x="5618" y="189"/>
                    <a:pt x="3236" y="2543"/>
                  </a:cubicBezTo>
                  <a:cubicBezTo>
                    <a:pt x="1135" y="4611"/>
                    <a:pt x="768" y="7446"/>
                    <a:pt x="1" y="11315"/>
                  </a:cubicBezTo>
                  <a:lnTo>
                    <a:pt x="39863" y="11315"/>
                  </a:lnTo>
                  <a:cubicBezTo>
                    <a:pt x="38795" y="7179"/>
                    <a:pt x="38195" y="4811"/>
                    <a:pt x="35893" y="2543"/>
                  </a:cubicBezTo>
                  <a:cubicBezTo>
                    <a:pt x="33511" y="189"/>
                    <a:pt x="29694" y="1"/>
                    <a:pt x="28533" y="1"/>
                  </a:cubicBezTo>
                  <a:cubicBezTo>
                    <a:pt x="28312" y="1"/>
                    <a:pt x="28188" y="7"/>
                    <a:pt x="28188" y="7"/>
                  </a:cubicBezTo>
                  <a:cubicBezTo>
                    <a:pt x="28188" y="7"/>
                    <a:pt x="26453" y="4277"/>
                    <a:pt x="19548" y="4377"/>
                  </a:cubicBezTo>
                  <a:cubicBezTo>
                    <a:pt x="12643" y="4277"/>
                    <a:pt x="10842" y="7"/>
                    <a:pt x="10842" y="7"/>
                  </a:cubicBezTo>
                  <a:cubicBezTo>
                    <a:pt x="10842" y="7"/>
                    <a:pt x="10720" y="1"/>
                    <a:pt x="10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3363400" y="2829075"/>
              <a:ext cx="945700" cy="805475"/>
            </a:xfrm>
            <a:custGeom>
              <a:avLst/>
              <a:gdLst/>
              <a:ahLst/>
              <a:cxnLst/>
              <a:rect l="l" t="t" r="r" b="b"/>
              <a:pathLst>
                <a:path w="37828" h="32219" extrusionOk="0">
                  <a:moveTo>
                    <a:pt x="22339" y="0"/>
                  </a:moveTo>
                  <a:cubicBezTo>
                    <a:pt x="20247" y="0"/>
                    <a:pt x="17336" y="1124"/>
                    <a:pt x="15812" y="3005"/>
                  </a:cubicBezTo>
                  <a:cubicBezTo>
                    <a:pt x="15734" y="3003"/>
                    <a:pt x="15656" y="3001"/>
                    <a:pt x="15578" y="3001"/>
                  </a:cubicBezTo>
                  <a:cubicBezTo>
                    <a:pt x="10245" y="3001"/>
                    <a:pt x="6942" y="8609"/>
                    <a:pt x="7139" y="13212"/>
                  </a:cubicBezTo>
                  <a:cubicBezTo>
                    <a:pt x="7173" y="14146"/>
                    <a:pt x="7306" y="15114"/>
                    <a:pt x="7273" y="16048"/>
                  </a:cubicBezTo>
                  <a:cubicBezTo>
                    <a:pt x="7139" y="20251"/>
                    <a:pt x="1735" y="19717"/>
                    <a:pt x="501" y="24687"/>
                  </a:cubicBezTo>
                  <a:cubicBezTo>
                    <a:pt x="1" y="26722"/>
                    <a:pt x="1368" y="28423"/>
                    <a:pt x="3070" y="29657"/>
                  </a:cubicBezTo>
                  <a:cubicBezTo>
                    <a:pt x="3528" y="29999"/>
                    <a:pt x="4191" y="30098"/>
                    <a:pt x="4959" y="30098"/>
                  </a:cubicBezTo>
                  <a:cubicBezTo>
                    <a:pt x="6028" y="30098"/>
                    <a:pt x="7301" y="29905"/>
                    <a:pt x="8512" y="29905"/>
                  </a:cubicBezTo>
                  <a:cubicBezTo>
                    <a:pt x="9152" y="29905"/>
                    <a:pt x="9776" y="29959"/>
                    <a:pt x="10341" y="30124"/>
                  </a:cubicBezTo>
                  <a:cubicBezTo>
                    <a:pt x="11776" y="30525"/>
                    <a:pt x="12910" y="31425"/>
                    <a:pt x="14444" y="31525"/>
                  </a:cubicBezTo>
                  <a:cubicBezTo>
                    <a:pt x="14583" y="31537"/>
                    <a:pt x="14719" y="31543"/>
                    <a:pt x="14853" y="31543"/>
                  </a:cubicBezTo>
                  <a:cubicBezTo>
                    <a:pt x="15850" y="31543"/>
                    <a:pt x="16735" y="31225"/>
                    <a:pt x="17647" y="30725"/>
                  </a:cubicBezTo>
                  <a:cubicBezTo>
                    <a:pt x="18694" y="30180"/>
                    <a:pt x="19527" y="29748"/>
                    <a:pt x="20472" y="29748"/>
                  </a:cubicBezTo>
                  <a:cubicBezTo>
                    <a:pt x="20973" y="29748"/>
                    <a:pt x="21505" y="29869"/>
                    <a:pt x="22117" y="30158"/>
                  </a:cubicBezTo>
                  <a:cubicBezTo>
                    <a:pt x="23351" y="30691"/>
                    <a:pt x="24351" y="31726"/>
                    <a:pt x="25652" y="32059"/>
                  </a:cubicBezTo>
                  <a:cubicBezTo>
                    <a:pt x="26061" y="32167"/>
                    <a:pt x="26452" y="32219"/>
                    <a:pt x="26831" y="32219"/>
                  </a:cubicBezTo>
                  <a:cubicBezTo>
                    <a:pt x="27629" y="32219"/>
                    <a:pt x="28375" y="31988"/>
                    <a:pt x="29122" y="31559"/>
                  </a:cubicBezTo>
                  <a:cubicBezTo>
                    <a:pt x="29288" y="31492"/>
                    <a:pt x="29689" y="31325"/>
                    <a:pt x="29922" y="31192"/>
                  </a:cubicBezTo>
                  <a:cubicBezTo>
                    <a:pt x="29989" y="31192"/>
                    <a:pt x="30056" y="31225"/>
                    <a:pt x="30122" y="31259"/>
                  </a:cubicBezTo>
                  <a:cubicBezTo>
                    <a:pt x="30936" y="31535"/>
                    <a:pt x="31949" y="31780"/>
                    <a:pt x="32912" y="31780"/>
                  </a:cubicBezTo>
                  <a:cubicBezTo>
                    <a:pt x="33922" y="31780"/>
                    <a:pt x="34878" y="31511"/>
                    <a:pt x="35493" y="30725"/>
                  </a:cubicBezTo>
                  <a:cubicBezTo>
                    <a:pt x="37828" y="27756"/>
                    <a:pt x="34125" y="24487"/>
                    <a:pt x="33925" y="19817"/>
                  </a:cubicBezTo>
                  <a:cubicBezTo>
                    <a:pt x="34023" y="19809"/>
                    <a:pt x="34120" y="19807"/>
                    <a:pt x="34215" y="19807"/>
                  </a:cubicBezTo>
                  <a:cubicBezTo>
                    <a:pt x="34386" y="19807"/>
                    <a:pt x="34553" y="19815"/>
                    <a:pt x="34722" y="19815"/>
                  </a:cubicBezTo>
                  <a:cubicBezTo>
                    <a:pt x="34877" y="19815"/>
                    <a:pt x="35032" y="19808"/>
                    <a:pt x="35193" y="19784"/>
                  </a:cubicBezTo>
                  <a:cubicBezTo>
                    <a:pt x="35960" y="19684"/>
                    <a:pt x="36627" y="19117"/>
                    <a:pt x="36994" y="18383"/>
                  </a:cubicBezTo>
                  <a:cubicBezTo>
                    <a:pt x="37327" y="17682"/>
                    <a:pt x="37394" y="16882"/>
                    <a:pt x="37261" y="16081"/>
                  </a:cubicBezTo>
                  <a:cubicBezTo>
                    <a:pt x="37061" y="14447"/>
                    <a:pt x="36160" y="12912"/>
                    <a:pt x="34826" y="11911"/>
                  </a:cubicBezTo>
                  <a:cubicBezTo>
                    <a:pt x="33625" y="11011"/>
                    <a:pt x="32057" y="10510"/>
                    <a:pt x="31190" y="9276"/>
                  </a:cubicBezTo>
                  <a:cubicBezTo>
                    <a:pt x="30523" y="8275"/>
                    <a:pt x="30422" y="7008"/>
                    <a:pt x="30089" y="5840"/>
                  </a:cubicBezTo>
                  <a:cubicBezTo>
                    <a:pt x="29122" y="2571"/>
                    <a:pt x="25919" y="103"/>
                    <a:pt x="22517" y="3"/>
                  </a:cubicBezTo>
                  <a:cubicBezTo>
                    <a:pt x="22458" y="1"/>
                    <a:pt x="22399" y="0"/>
                    <a:pt x="22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044725" y="3641375"/>
              <a:ext cx="1235075" cy="329750"/>
            </a:xfrm>
            <a:custGeom>
              <a:avLst/>
              <a:gdLst/>
              <a:ahLst/>
              <a:cxnLst/>
              <a:rect l="l" t="t" r="r" b="b"/>
              <a:pathLst>
                <a:path w="49403" h="13190" extrusionOk="0">
                  <a:moveTo>
                    <a:pt x="46000" y="1"/>
                  </a:moveTo>
                  <a:cubicBezTo>
                    <a:pt x="44032" y="1"/>
                    <a:pt x="42731" y="1402"/>
                    <a:pt x="42731" y="1402"/>
                  </a:cubicBezTo>
                  <a:cubicBezTo>
                    <a:pt x="38224" y="5299"/>
                    <a:pt x="32494" y="6567"/>
                    <a:pt x="27016" y="6567"/>
                  </a:cubicBezTo>
                  <a:cubicBezTo>
                    <a:pt x="19318" y="6567"/>
                    <a:pt x="12119" y="4064"/>
                    <a:pt x="9507" y="2836"/>
                  </a:cubicBezTo>
                  <a:cubicBezTo>
                    <a:pt x="7928" y="2088"/>
                    <a:pt x="6269" y="1847"/>
                    <a:pt x="4786" y="1847"/>
                  </a:cubicBezTo>
                  <a:cubicBezTo>
                    <a:pt x="2104" y="1847"/>
                    <a:pt x="1" y="2636"/>
                    <a:pt x="1" y="2636"/>
                  </a:cubicBezTo>
                  <a:lnTo>
                    <a:pt x="6172" y="10442"/>
                  </a:lnTo>
                  <a:cubicBezTo>
                    <a:pt x="6172" y="10442"/>
                    <a:pt x="16287" y="13190"/>
                    <a:pt x="26754" y="13190"/>
                  </a:cubicBezTo>
                  <a:cubicBezTo>
                    <a:pt x="32099" y="13190"/>
                    <a:pt x="37535" y="12473"/>
                    <a:pt x="41764" y="10308"/>
                  </a:cubicBezTo>
                  <a:cubicBezTo>
                    <a:pt x="48135" y="7039"/>
                    <a:pt x="49402" y="2636"/>
                    <a:pt x="49402" y="2636"/>
                  </a:cubicBezTo>
                  <a:cubicBezTo>
                    <a:pt x="49402" y="2636"/>
                    <a:pt x="48902" y="1"/>
                    <a:pt x="46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1311950" y="4474475"/>
              <a:ext cx="444500" cy="975725"/>
            </a:xfrm>
            <a:custGeom>
              <a:avLst/>
              <a:gdLst/>
              <a:ahLst/>
              <a:cxnLst/>
              <a:rect l="l" t="t" r="r" b="b"/>
              <a:pathLst>
                <a:path w="17780" h="39029" extrusionOk="0">
                  <a:moveTo>
                    <a:pt x="5771" y="1"/>
                  </a:moveTo>
                  <a:cubicBezTo>
                    <a:pt x="2569" y="1"/>
                    <a:pt x="0" y="2569"/>
                    <a:pt x="0" y="5771"/>
                  </a:cubicBezTo>
                  <a:lnTo>
                    <a:pt x="0" y="39029"/>
                  </a:lnTo>
                  <a:lnTo>
                    <a:pt x="17780" y="39029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5836000" y="4474475"/>
              <a:ext cx="444525" cy="975725"/>
            </a:xfrm>
            <a:custGeom>
              <a:avLst/>
              <a:gdLst/>
              <a:ahLst/>
              <a:cxnLst/>
              <a:rect l="l" t="t" r="r" b="b"/>
              <a:pathLst>
                <a:path w="17781" h="39029" extrusionOk="0">
                  <a:moveTo>
                    <a:pt x="1" y="1"/>
                  </a:moveTo>
                  <a:lnTo>
                    <a:pt x="1" y="39029"/>
                  </a:lnTo>
                  <a:lnTo>
                    <a:pt x="17780" y="39029"/>
                  </a:lnTo>
                  <a:lnTo>
                    <a:pt x="17780" y="5771"/>
                  </a:lnTo>
                  <a:cubicBezTo>
                    <a:pt x="17780" y="2569"/>
                    <a:pt x="15212" y="1"/>
                    <a:pt x="12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1607975" y="3877375"/>
              <a:ext cx="4376500" cy="1572825"/>
            </a:xfrm>
            <a:custGeom>
              <a:avLst/>
              <a:gdLst/>
              <a:ahLst/>
              <a:cxnLst/>
              <a:rect l="l" t="t" r="r" b="b"/>
              <a:pathLst>
                <a:path w="175060" h="62913" extrusionOk="0">
                  <a:moveTo>
                    <a:pt x="11442" y="1"/>
                  </a:moveTo>
                  <a:cubicBezTo>
                    <a:pt x="5138" y="1"/>
                    <a:pt x="1" y="5105"/>
                    <a:pt x="1" y="11442"/>
                  </a:cubicBezTo>
                  <a:lnTo>
                    <a:pt x="1" y="62913"/>
                  </a:lnTo>
                  <a:lnTo>
                    <a:pt x="175059" y="62913"/>
                  </a:lnTo>
                  <a:lnTo>
                    <a:pt x="175059" y="11442"/>
                  </a:lnTo>
                  <a:cubicBezTo>
                    <a:pt x="175059" y="5105"/>
                    <a:pt x="169922" y="1"/>
                    <a:pt x="163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1607975" y="4360225"/>
              <a:ext cx="4376500" cy="125125"/>
            </a:xfrm>
            <a:custGeom>
              <a:avLst/>
              <a:gdLst/>
              <a:ahLst/>
              <a:cxnLst/>
              <a:rect l="l" t="t" r="r" b="b"/>
              <a:pathLst>
                <a:path w="175060" h="5005" extrusionOk="0">
                  <a:moveTo>
                    <a:pt x="1" y="1"/>
                  </a:moveTo>
                  <a:lnTo>
                    <a:pt x="1" y="5004"/>
                  </a:lnTo>
                  <a:lnTo>
                    <a:pt x="175059" y="5004"/>
                  </a:lnTo>
                  <a:lnTo>
                    <a:pt x="175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0466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1375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2284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193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4102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50112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591200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0" y="0"/>
                  </a:moveTo>
                  <a:lnTo>
                    <a:pt x="0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6820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27729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28638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29547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30456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31365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3227475" y="4630425"/>
              <a:ext cx="25" cy="185150"/>
            </a:xfrm>
            <a:custGeom>
              <a:avLst/>
              <a:gdLst/>
              <a:ahLst/>
              <a:cxnLst/>
              <a:rect l="l" t="t" r="r" b="b"/>
              <a:pathLst>
                <a:path w="1" h="7406" fill="none" extrusionOk="0">
                  <a:moveTo>
                    <a:pt x="1" y="0"/>
                  </a:moveTo>
                  <a:lnTo>
                    <a:pt x="1" y="7406"/>
                  </a:lnTo>
                </a:path>
              </a:pathLst>
            </a:custGeom>
            <a:solidFill>
              <a:schemeClr val="accent3"/>
            </a:solidFill>
            <a:ln w="26675" cap="rnd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2034950" y="3877375"/>
              <a:ext cx="1206725" cy="813125"/>
            </a:xfrm>
            <a:custGeom>
              <a:avLst/>
              <a:gdLst/>
              <a:ahLst/>
              <a:cxnLst/>
              <a:rect l="l" t="t" r="r" b="b"/>
              <a:pathLst>
                <a:path w="4826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48269" y="32524"/>
                  </a:lnTo>
                  <a:lnTo>
                    <a:pt x="4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2118350" y="3876550"/>
              <a:ext cx="301900" cy="593775"/>
            </a:xfrm>
            <a:custGeom>
              <a:avLst/>
              <a:gdLst/>
              <a:ahLst/>
              <a:cxnLst/>
              <a:rect l="l" t="t" r="r" b="b"/>
              <a:pathLst>
                <a:path w="12076" h="23751" extrusionOk="0">
                  <a:moveTo>
                    <a:pt x="1" y="1"/>
                  </a:moveTo>
                  <a:lnTo>
                    <a:pt x="1" y="23751"/>
                  </a:lnTo>
                  <a:lnTo>
                    <a:pt x="6872" y="23751"/>
                  </a:lnTo>
                  <a:lnTo>
                    <a:pt x="12076" y="118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2420225" y="3876550"/>
              <a:ext cx="435350" cy="593775"/>
            </a:xfrm>
            <a:custGeom>
              <a:avLst/>
              <a:gdLst/>
              <a:ahLst/>
              <a:cxnLst/>
              <a:rect l="l" t="t" r="r" b="b"/>
              <a:pathLst>
                <a:path w="17414" h="23751" extrusionOk="0">
                  <a:moveTo>
                    <a:pt x="5205" y="1"/>
                  </a:moveTo>
                  <a:lnTo>
                    <a:pt x="1" y="11876"/>
                  </a:lnTo>
                  <a:lnTo>
                    <a:pt x="5205" y="23751"/>
                  </a:lnTo>
                  <a:lnTo>
                    <a:pt x="12210" y="23751"/>
                  </a:lnTo>
                  <a:lnTo>
                    <a:pt x="17413" y="11876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2855550" y="3876550"/>
              <a:ext cx="294400" cy="593775"/>
            </a:xfrm>
            <a:custGeom>
              <a:avLst/>
              <a:gdLst/>
              <a:ahLst/>
              <a:cxnLst/>
              <a:rect l="l" t="t" r="r" b="b"/>
              <a:pathLst>
                <a:path w="11776" h="23751" extrusionOk="0">
                  <a:moveTo>
                    <a:pt x="5204" y="1"/>
                  </a:moveTo>
                  <a:lnTo>
                    <a:pt x="0" y="11876"/>
                  </a:lnTo>
                  <a:lnTo>
                    <a:pt x="5204" y="23751"/>
                  </a:lnTo>
                  <a:lnTo>
                    <a:pt x="11775" y="2375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 flipH="1">
            <a:off x="8516402" y="3217588"/>
            <a:ext cx="677308" cy="1854281"/>
            <a:chOff x="1190200" y="851050"/>
            <a:chExt cx="2084000" cy="3772725"/>
          </a:xfrm>
        </p:grpSpPr>
        <p:sp>
          <p:nvSpPr>
            <p:cNvPr id="3295" name="Google Shape;3295;p52"/>
            <p:cNvSpPr/>
            <p:nvPr/>
          </p:nvSpPr>
          <p:spPr>
            <a:xfrm>
              <a:off x="1190200" y="851050"/>
              <a:ext cx="2084000" cy="3772725"/>
            </a:xfrm>
            <a:custGeom>
              <a:avLst/>
              <a:gdLst/>
              <a:ahLst/>
              <a:cxnLst/>
              <a:rect l="l" t="t" r="r" b="b"/>
              <a:pathLst>
                <a:path w="83360" h="150909" extrusionOk="0">
                  <a:moveTo>
                    <a:pt x="37060" y="1"/>
                  </a:moveTo>
                  <a:cubicBezTo>
                    <a:pt x="29154" y="1"/>
                    <a:pt x="22816" y="2369"/>
                    <a:pt x="18280" y="7039"/>
                  </a:cubicBezTo>
                  <a:cubicBezTo>
                    <a:pt x="10241" y="15378"/>
                    <a:pt x="11808" y="35726"/>
                    <a:pt x="12109" y="38762"/>
                  </a:cubicBezTo>
                  <a:lnTo>
                    <a:pt x="12109" y="138833"/>
                  </a:lnTo>
                  <a:lnTo>
                    <a:pt x="3336" y="138833"/>
                  </a:lnTo>
                  <a:cubicBezTo>
                    <a:pt x="1501" y="138833"/>
                    <a:pt x="0" y="140334"/>
                    <a:pt x="0" y="142169"/>
                  </a:cubicBezTo>
                  <a:lnTo>
                    <a:pt x="0" y="147573"/>
                  </a:lnTo>
                  <a:cubicBezTo>
                    <a:pt x="0" y="149441"/>
                    <a:pt x="1501" y="150909"/>
                    <a:pt x="3336" y="150909"/>
                  </a:cubicBezTo>
                  <a:lnTo>
                    <a:pt x="30855" y="150909"/>
                  </a:lnTo>
                  <a:cubicBezTo>
                    <a:pt x="32690" y="150909"/>
                    <a:pt x="34191" y="149441"/>
                    <a:pt x="34191" y="147573"/>
                  </a:cubicBezTo>
                  <a:lnTo>
                    <a:pt x="34191" y="142169"/>
                  </a:lnTo>
                  <a:cubicBezTo>
                    <a:pt x="34191" y="140334"/>
                    <a:pt x="32690" y="138833"/>
                    <a:pt x="30855" y="138833"/>
                  </a:cubicBezTo>
                  <a:lnTo>
                    <a:pt x="22116" y="138833"/>
                  </a:lnTo>
                  <a:lnTo>
                    <a:pt x="22116" y="24251"/>
                  </a:lnTo>
                  <a:cubicBezTo>
                    <a:pt x="22116" y="23918"/>
                    <a:pt x="22349" y="17079"/>
                    <a:pt x="26052" y="13243"/>
                  </a:cubicBezTo>
                  <a:cubicBezTo>
                    <a:pt x="28254" y="10975"/>
                    <a:pt x="32323" y="9808"/>
                    <a:pt x="37827" y="9808"/>
                  </a:cubicBezTo>
                  <a:cubicBezTo>
                    <a:pt x="42297" y="9808"/>
                    <a:pt x="45966" y="11542"/>
                    <a:pt x="47934" y="13477"/>
                  </a:cubicBezTo>
                  <a:cubicBezTo>
                    <a:pt x="43665" y="14744"/>
                    <a:pt x="39528" y="17146"/>
                    <a:pt x="35992" y="20482"/>
                  </a:cubicBezTo>
                  <a:cubicBezTo>
                    <a:pt x="35726" y="20715"/>
                    <a:pt x="35525" y="21016"/>
                    <a:pt x="35359" y="21316"/>
                  </a:cubicBezTo>
                  <a:cubicBezTo>
                    <a:pt x="30855" y="26086"/>
                    <a:pt x="27887" y="32390"/>
                    <a:pt x="26886" y="39229"/>
                  </a:cubicBezTo>
                  <a:cubicBezTo>
                    <a:pt x="26652" y="40863"/>
                    <a:pt x="26519" y="42564"/>
                    <a:pt x="26519" y="44299"/>
                  </a:cubicBezTo>
                  <a:cubicBezTo>
                    <a:pt x="26519" y="44399"/>
                    <a:pt x="26552" y="44666"/>
                    <a:pt x="26552" y="44666"/>
                  </a:cubicBezTo>
                  <a:cubicBezTo>
                    <a:pt x="26552" y="46467"/>
                    <a:pt x="28053" y="47935"/>
                    <a:pt x="29888" y="47935"/>
                  </a:cubicBezTo>
                  <a:lnTo>
                    <a:pt x="80024" y="47935"/>
                  </a:lnTo>
                  <a:cubicBezTo>
                    <a:pt x="81825" y="47935"/>
                    <a:pt x="83293" y="46501"/>
                    <a:pt x="83360" y="44699"/>
                  </a:cubicBezTo>
                  <a:cubicBezTo>
                    <a:pt x="83360" y="44699"/>
                    <a:pt x="83360" y="44399"/>
                    <a:pt x="83360" y="44299"/>
                  </a:cubicBezTo>
                  <a:cubicBezTo>
                    <a:pt x="83360" y="42564"/>
                    <a:pt x="83259" y="40863"/>
                    <a:pt x="83026" y="39229"/>
                  </a:cubicBezTo>
                  <a:cubicBezTo>
                    <a:pt x="82025" y="32357"/>
                    <a:pt x="79023" y="26019"/>
                    <a:pt x="74520" y="21249"/>
                  </a:cubicBezTo>
                  <a:cubicBezTo>
                    <a:pt x="74353" y="20982"/>
                    <a:pt x="74153" y="20715"/>
                    <a:pt x="73919" y="20482"/>
                  </a:cubicBezTo>
                  <a:cubicBezTo>
                    <a:pt x="69283" y="16145"/>
                    <a:pt x="63779" y="13410"/>
                    <a:pt x="58175" y="12643"/>
                  </a:cubicBezTo>
                  <a:cubicBezTo>
                    <a:pt x="57408" y="10642"/>
                    <a:pt x="56340" y="8807"/>
                    <a:pt x="55039" y="7239"/>
                  </a:cubicBezTo>
                  <a:cubicBezTo>
                    <a:pt x="51036" y="2436"/>
                    <a:pt x="44965" y="1"/>
                    <a:pt x="37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73575" y="4405250"/>
              <a:ext cx="688025" cy="135125"/>
            </a:xfrm>
            <a:custGeom>
              <a:avLst/>
              <a:gdLst/>
              <a:ahLst/>
              <a:cxnLst/>
              <a:rect l="l" t="t" r="r" b="b"/>
              <a:pathLst>
                <a:path w="27521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27520" y="5405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1522100" y="934450"/>
              <a:ext cx="1114150" cy="3491675"/>
            </a:xfrm>
            <a:custGeom>
              <a:avLst/>
              <a:gdLst/>
              <a:ahLst/>
              <a:cxnLst/>
              <a:rect l="l" t="t" r="r" b="b"/>
              <a:pathLst>
                <a:path w="44566" h="139667" extrusionOk="0">
                  <a:moveTo>
                    <a:pt x="23784" y="0"/>
                  </a:moveTo>
                  <a:cubicBezTo>
                    <a:pt x="16779" y="0"/>
                    <a:pt x="11308" y="2035"/>
                    <a:pt x="7405" y="6038"/>
                  </a:cubicBezTo>
                  <a:cubicBezTo>
                    <a:pt x="0" y="13643"/>
                    <a:pt x="2168" y="35259"/>
                    <a:pt x="2168" y="35259"/>
                  </a:cubicBezTo>
                  <a:lnTo>
                    <a:pt x="2168" y="139667"/>
                  </a:lnTo>
                  <a:lnTo>
                    <a:pt x="5504" y="139667"/>
                  </a:lnTo>
                  <a:lnTo>
                    <a:pt x="5504" y="20882"/>
                  </a:lnTo>
                  <a:cubicBezTo>
                    <a:pt x="5504" y="20882"/>
                    <a:pt x="5571" y="12543"/>
                    <a:pt x="10374" y="7606"/>
                  </a:cubicBezTo>
                  <a:cubicBezTo>
                    <a:pt x="13476" y="4403"/>
                    <a:pt x="18680" y="3136"/>
                    <a:pt x="24551" y="3136"/>
                  </a:cubicBezTo>
                  <a:cubicBezTo>
                    <a:pt x="30188" y="3136"/>
                    <a:pt x="35192" y="5504"/>
                    <a:pt x="37760" y="8540"/>
                  </a:cubicBezTo>
                  <a:cubicBezTo>
                    <a:pt x="41930" y="13543"/>
                    <a:pt x="40629" y="21115"/>
                    <a:pt x="40629" y="21182"/>
                  </a:cubicBezTo>
                  <a:lnTo>
                    <a:pt x="42931" y="21883"/>
                  </a:lnTo>
                  <a:cubicBezTo>
                    <a:pt x="42998" y="21516"/>
                    <a:pt x="44565" y="12476"/>
                    <a:pt x="39195" y="6038"/>
                  </a:cubicBezTo>
                  <a:cubicBezTo>
                    <a:pt x="35859" y="2035"/>
                    <a:pt x="30655" y="0"/>
                    <a:pt x="23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1936550" y="1248825"/>
              <a:ext cx="1254250" cy="717225"/>
            </a:xfrm>
            <a:custGeom>
              <a:avLst/>
              <a:gdLst/>
              <a:ahLst/>
              <a:cxnLst/>
              <a:rect l="l" t="t" r="r" b="b"/>
              <a:pathLst>
                <a:path w="50170" h="28689" extrusionOk="0">
                  <a:moveTo>
                    <a:pt x="25085" y="1"/>
                  </a:moveTo>
                  <a:cubicBezTo>
                    <a:pt x="18681" y="1"/>
                    <a:pt x="12843" y="2703"/>
                    <a:pt x="8407" y="7173"/>
                  </a:cubicBezTo>
                  <a:cubicBezTo>
                    <a:pt x="4204" y="11409"/>
                    <a:pt x="1268" y="17213"/>
                    <a:pt x="334" y="23785"/>
                  </a:cubicBezTo>
                  <a:cubicBezTo>
                    <a:pt x="134" y="25286"/>
                    <a:pt x="1" y="26820"/>
                    <a:pt x="1" y="28388"/>
                  </a:cubicBezTo>
                  <a:cubicBezTo>
                    <a:pt x="1" y="28455"/>
                    <a:pt x="34" y="28688"/>
                    <a:pt x="34" y="28688"/>
                  </a:cubicBezTo>
                  <a:lnTo>
                    <a:pt x="50170" y="28688"/>
                  </a:lnTo>
                  <a:cubicBezTo>
                    <a:pt x="50170" y="28688"/>
                    <a:pt x="50170" y="28455"/>
                    <a:pt x="50170" y="28388"/>
                  </a:cubicBezTo>
                  <a:cubicBezTo>
                    <a:pt x="50170" y="26820"/>
                    <a:pt x="50070" y="25286"/>
                    <a:pt x="49870" y="23785"/>
                  </a:cubicBezTo>
                  <a:cubicBezTo>
                    <a:pt x="48902" y="17213"/>
                    <a:pt x="46000" y="11376"/>
                    <a:pt x="41764" y="7139"/>
                  </a:cubicBezTo>
                  <a:cubicBezTo>
                    <a:pt x="37327" y="2703"/>
                    <a:pt x="31490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2146700" y="1244675"/>
              <a:ext cx="833950" cy="179300"/>
            </a:xfrm>
            <a:custGeom>
              <a:avLst/>
              <a:gdLst/>
              <a:ahLst/>
              <a:cxnLst/>
              <a:rect l="l" t="t" r="r" b="b"/>
              <a:pathLst>
                <a:path w="33358" h="7172" extrusionOk="0">
                  <a:moveTo>
                    <a:pt x="16679" y="0"/>
                  </a:moveTo>
                  <a:cubicBezTo>
                    <a:pt x="10275" y="0"/>
                    <a:pt x="4437" y="3002"/>
                    <a:pt x="1" y="7172"/>
                  </a:cubicBezTo>
                  <a:lnTo>
                    <a:pt x="33358" y="7172"/>
                  </a:lnTo>
                  <a:cubicBezTo>
                    <a:pt x="28921" y="3002"/>
                    <a:pt x="23084" y="0"/>
                    <a:pt x="16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92" y="669614"/>
            <a:ext cx="6389515" cy="39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Television Day Minitheme by Slidesgo">
  <a:themeElements>
    <a:clrScheme name="Simple Light">
      <a:dk1>
        <a:srgbClr val="444343"/>
      </a:dk1>
      <a:lt1>
        <a:srgbClr val="FFFFFF"/>
      </a:lt1>
      <a:dk2>
        <a:srgbClr val="F1D727"/>
      </a:dk2>
      <a:lt2>
        <a:srgbClr val="F7B686"/>
      </a:lt2>
      <a:accent1>
        <a:srgbClr val="F39342"/>
      </a:accent1>
      <a:accent2>
        <a:srgbClr val="F9604D"/>
      </a:accent2>
      <a:accent3>
        <a:srgbClr val="BED5DC"/>
      </a:accent3>
      <a:accent4>
        <a:srgbClr val="84B678"/>
      </a:accent4>
      <a:accent5>
        <a:srgbClr val="3D7E81"/>
      </a:accent5>
      <a:accent6>
        <a:srgbClr val="6F4975"/>
      </a:accent6>
      <a:hlink>
        <a:srgbClr val="44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183</Words>
  <Application>Microsoft Office PowerPoint</Application>
  <PresentationFormat>On-screen Show (16:9)</PresentationFormat>
  <Paragraphs>63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Gochi Hand</vt:lpstr>
      <vt:lpstr>Darker Grotesque SemiBold</vt:lpstr>
      <vt:lpstr>Times New Roman</vt:lpstr>
      <vt:lpstr>Sniglet</vt:lpstr>
      <vt:lpstr>Arial</vt:lpstr>
      <vt:lpstr>Anaheim</vt:lpstr>
      <vt:lpstr>World Television Day Minitheme by Slidesgo</vt:lpstr>
      <vt:lpstr>CINEMY</vt:lpstr>
      <vt:lpstr>PROJECT OBJECTIVE</vt:lpstr>
      <vt:lpstr>Technologies used</vt:lpstr>
      <vt:lpstr>Functionalities /Features 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Contributions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CINEMY</dc:title>
  <dc:creator>sakshi nayak</dc:creator>
  <cp:lastModifiedBy>sakshi nayak</cp:lastModifiedBy>
  <cp:revision>17</cp:revision>
  <dcterms:modified xsi:type="dcterms:W3CDTF">2021-12-08T17:12:47Z</dcterms:modified>
</cp:coreProperties>
</file>